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56" r:id="rId5"/>
    <p:sldId id="282" r:id="rId6"/>
    <p:sldId id="301" r:id="rId7"/>
    <p:sldId id="302" r:id="rId8"/>
    <p:sldId id="303" r:id="rId9"/>
    <p:sldId id="304" r:id="rId10"/>
    <p:sldId id="307" r:id="rId11"/>
    <p:sldId id="309" r:id="rId12"/>
    <p:sldId id="316" r:id="rId13"/>
    <p:sldId id="315" r:id="rId14"/>
    <p:sldId id="285" r:id="rId15"/>
    <p:sldId id="306" r:id="rId16"/>
    <p:sldId id="313" r:id="rId17"/>
    <p:sldId id="314" r:id="rId18"/>
    <p:sldId id="317" r:id="rId19"/>
    <p:sldId id="310" r:id="rId20"/>
    <p:sldId id="311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5" orient="horz" pos="1896" userDrawn="1">
          <p15:clr>
            <a:srgbClr val="A4A3A4"/>
          </p15:clr>
        </p15:guide>
        <p15:guide id="6" orient="horz" pos="3504" userDrawn="1">
          <p15:clr>
            <a:srgbClr val="A4A3A4"/>
          </p15:clr>
        </p15:guide>
        <p15:guide id="7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h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88A6"/>
    <a:srgbClr val="0909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3595" autoAdjust="0"/>
  </p:normalViewPr>
  <p:slideViewPr>
    <p:cSldViewPr snapToGrid="0">
      <p:cViewPr>
        <p:scale>
          <a:sx n="66" d="100"/>
          <a:sy n="66" d="100"/>
        </p:scale>
        <p:origin x="1330" y="413"/>
      </p:cViewPr>
      <p:guideLst>
        <p:guide orient="horz" pos="1896"/>
        <p:guide orient="horz" pos="3504"/>
        <p:guide pos="3840"/>
      </p:guideLst>
    </p:cSldViewPr>
  </p:slideViewPr>
  <p:outlineViewPr>
    <p:cViewPr>
      <p:scale>
        <a:sx n="33" d="100"/>
        <a:sy n="33" d="100"/>
      </p:scale>
      <p:origin x="0" y="-2239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48" d="100"/>
          <a:sy n="48" d="100"/>
        </p:scale>
        <p:origin x="1836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031A82-4A00-4794-A488-59AC186D7C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C85656-A361-4B32-99B1-66591145F7D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4AEED-FF0D-4512-BD5F-9F077F06D9A7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1AFD4F-E871-421C-96C6-CCFAA872CB3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FE0EF6-A335-4727-9E75-458707395E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8AB8-F519-4C44-A217-B2548CA6E5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4095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AF9B45-E22A-4A9C-91D5-81685A72A6FA}" type="datetimeFigureOut">
              <a:rPr lang="en-US" smtClean="0"/>
              <a:t>12/12/2022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303549-A82F-409E-AD53-534267A0E10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66498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0860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8454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303549-A82F-409E-AD53-534267A0E10B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341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379641C-8260-44A4-9F71-E216C07A38B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416742 h 6858000"/>
              <a:gd name="connsiteX5" fmla="*/ 9142476 w 12188952"/>
              <a:gd name="connsiteY5" fmla="*/ 4416742 h 6858000"/>
              <a:gd name="connsiteX6" fmla="*/ 9142476 w 12188952"/>
              <a:gd name="connsiteY6" fmla="*/ 4188142 h 6858000"/>
              <a:gd name="connsiteX7" fmla="*/ 0 w 12188952"/>
              <a:gd name="connsiteY7" fmla="*/ 418814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416742"/>
                </a:lnTo>
                <a:lnTo>
                  <a:pt x="9142476" y="4416742"/>
                </a:lnTo>
                <a:lnTo>
                  <a:pt x="9142476" y="4188142"/>
                </a:lnTo>
                <a:lnTo>
                  <a:pt x="0" y="4188142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200" y="4636008"/>
            <a:ext cx="9144000" cy="1107959"/>
          </a:xfrm>
        </p:spPr>
        <p:txBody>
          <a:bodyPr anchor="b" anchorCtr="0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79D466B-640E-419A-8701-FA39B12DD9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5742432"/>
            <a:ext cx="7953375" cy="457200"/>
          </a:xfrm>
        </p:spPr>
        <p:txBody>
          <a:bodyPr>
            <a:no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  <a:latin typeface="+mn-lt"/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  <a:latin typeface="+mn-lt"/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  <a:latin typeface="+mn-lt"/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659D50-D55F-4F3D-8F15-5B1F1F2B4B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188142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CB2621B9-2641-4DA3-B7D6-D577C25CF2E9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30351 w 12188952"/>
              <a:gd name="connsiteY0" fmla="*/ 3231845 h 6858000"/>
              <a:gd name="connsiteX1" fmla="*/ 1030351 w 12188952"/>
              <a:gd name="connsiteY1" fmla="*/ 3460445 h 6858000"/>
              <a:gd name="connsiteX2" fmla="*/ 11122333 w 12188952"/>
              <a:gd name="connsiteY2" fmla="*/ 3460445 h 6858000"/>
              <a:gd name="connsiteX3" fmla="*/ 11122333 w 12188952"/>
              <a:gd name="connsiteY3" fmla="*/ 32318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30351" y="3231845"/>
                </a:moveTo>
                <a:lnTo>
                  <a:pt x="1030351" y="3460445"/>
                </a:lnTo>
                <a:lnTo>
                  <a:pt x="11122333" y="3460445"/>
                </a:lnTo>
                <a:lnTo>
                  <a:pt x="11122333" y="32318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69848" y="2121408"/>
            <a:ext cx="2560320" cy="91440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00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00600" y="2121408"/>
            <a:ext cx="2560320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31351" y="2121408"/>
            <a:ext cx="2592505" cy="9144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000" dirty="0">
                <a:ln w="15875">
                  <a:solidFill>
                    <a:schemeClr val="bg1">
                      <a:lumMod val="85000"/>
                    </a:schemeClr>
                  </a:solidFill>
                </a:ln>
                <a:noFill/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69848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00600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531352" y="3730752"/>
            <a:ext cx="2560320" cy="118872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5807F6-AD25-4B86-8D5C-5DBE4B0D30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31875" y="3231845"/>
            <a:ext cx="1009198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461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7A6EC474-5258-4E26-A871-01200EC785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2816352 w 12188952"/>
              <a:gd name="connsiteY0" fmla="*/ 1690688 h 6858000"/>
              <a:gd name="connsiteX1" fmla="*/ 2816352 w 12188952"/>
              <a:gd name="connsiteY1" fmla="*/ 5576888 h 6858000"/>
              <a:gd name="connsiteX2" fmla="*/ 3044952 w 12188952"/>
              <a:gd name="connsiteY2" fmla="*/ 5576888 h 6858000"/>
              <a:gd name="connsiteX3" fmla="*/ 3044952 w 12188952"/>
              <a:gd name="connsiteY3" fmla="*/ 1690688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2816352" y="1690688"/>
                </a:moveTo>
                <a:lnTo>
                  <a:pt x="2816352" y="5576888"/>
                </a:lnTo>
                <a:lnTo>
                  <a:pt x="3044952" y="5576888"/>
                </a:lnTo>
                <a:lnTo>
                  <a:pt x="3044952" y="169068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4F54F31D-9C5E-4286-8D0E-6318D6D19D1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048000" y="1690688"/>
            <a:ext cx="9144000" cy="3886200"/>
          </a:xfrm>
          <a:solidFill>
            <a:schemeClr val="bg1">
              <a:alpha val="93000"/>
            </a:schemeClr>
          </a:solidFill>
        </p:spPr>
        <p:txBody>
          <a:bodyPr lIns="411480" tIns="566928" rIns="4937760" bIns="3063240" anchor="b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3280" y="365125"/>
            <a:ext cx="7894320" cy="1325563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392488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629525" y="1919288"/>
            <a:ext cx="3657600" cy="640080"/>
          </a:xfrm>
        </p:spPr>
        <p:txBody>
          <a:bodyPr anchor="b">
            <a:norm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7629525" y="2686050"/>
            <a:ext cx="3657600" cy="2743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0D2B628-14C7-401D-8451-24C64BCF3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876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4698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121B4B07-1B80-41CF-89AC-82A7628C9D7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468880 h 6858000"/>
              <a:gd name="connsiteX1" fmla="*/ 7789164 w 12188952"/>
              <a:gd name="connsiteY1" fmla="*/ 2697480 h 6858000"/>
              <a:gd name="connsiteX2" fmla="*/ 10715244 w 12188952"/>
              <a:gd name="connsiteY2" fmla="*/ 2697480 h 6858000"/>
              <a:gd name="connsiteX3" fmla="*/ 10715244 w 12188952"/>
              <a:gd name="connsiteY3" fmla="*/ 2468880 h 6858000"/>
              <a:gd name="connsiteX4" fmla="*/ 4634484 w 12188952"/>
              <a:gd name="connsiteY4" fmla="*/ 2468880 h 6858000"/>
              <a:gd name="connsiteX5" fmla="*/ 4634484 w 12188952"/>
              <a:gd name="connsiteY5" fmla="*/ 2697480 h 6858000"/>
              <a:gd name="connsiteX6" fmla="*/ 7560564 w 12188952"/>
              <a:gd name="connsiteY6" fmla="*/ 2697480 h 6858000"/>
              <a:gd name="connsiteX7" fmla="*/ 7560564 w 12188952"/>
              <a:gd name="connsiteY7" fmla="*/ 2468880 h 6858000"/>
              <a:gd name="connsiteX8" fmla="*/ 1443228 w 12188952"/>
              <a:gd name="connsiteY8" fmla="*/ 2468880 h 6858000"/>
              <a:gd name="connsiteX9" fmla="*/ 1443228 w 12188952"/>
              <a:gd name="connsiteY9" fmla="*/ 2697480 h 6858000"/>
              <a:gd name="connsiteX10" fmla="*/ 4369308 w 12188952"/>
              <a:gd name="connsiteY10" fmla="*/ 2697480 h 6858000"/>
              <a:gd name="connsiteX11" fmla="*/ 4369308 w 12188952"/>
              <a:gd name="connsiteY11" fmla="*/ 2468880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468880"/>
                </a:moveTo>
                <a:lnTo>
                  <a:pt x="7789164" y="2697480"/>
                </a:lnTo>
                <a:lnTo>
                  <a:pt x="10715244" y="2697480"/>
                </a:lnTo>
                <a:lnTo>
                  <a:pt x="10715244" y="2468880"/>
                </a:lnTo>
                <a:close/>
                <a:moveTo>
                  <a:pt x="4634484" y="2468880"/>
                </a:moveTo>
                <a:lnTo>
                  <a:pt x="4634484" y="2697480"/>
                </a:lnTo>
                <a:lnTo>
                  <a:pt x="7560564" y="2697480"/>
                </a:lnTo>
                <a:lnTo>
                  <a:pt x="7560564" y="2468880"/>
                </a:lnTo>
                <a:close/>
                <a:moveTo>
                  <a:pt x="1443228" y="2468880"/>
                </a:moveTo>
                <a:lnTo>
                  <a:pt x="1443228" y="2697480"/>
                </a:lnTo>
                <a:lnTo>
                  <a:pt x="4369308" y="2697480"/>
                </a:lnTo>
                <a:lnTo>
                  <a:pt x="4369308" y="2468880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840922-E552-4901-81AD-E458DA6BF7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66800" y="1525143"/>
            <a:ext cx="10058400" cy="548640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400">
                <a:latin typeface="+mj-lt"/>
              </a:defRPr>
            </a:lvl2pPr>
            <a:lvl3pPr marL="914400" indent="0" algn="ctr">
              <a:buNone/>
              <a:defRPr sz="2400">
                <a:latin typeface="+mj-lt"/>
              </a:defRPr>
            </a:lvl3pPr>
            <a:lvl4pPr marL="1371600" indent="0" algn="ctr">
              <a:buNone/>
              <a:defRPr sz="2400">
                <a:latin typeface="+mj-lt"/>
              </a:defRPr>
            </a:lvl4pPr>
            <a:lvl5pPr marL="1828800" indent="0" algn="ctr">
              <a:buNone/>
              <a:defRPr sz="24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5DC05003-DC7F-4DC2-9902-F09425302D88}"/>
              </a:ext>
            </a:extLst>
          </p:cNvPr>
          <p:cNvSpPr>
            <a:spLocks noGrp="1"/>
          </p:cNvSpPr>
          <p:nvPr>
            <p:ph type="dt" sz="half" idx="4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7E5DD934-36C9-4200-9B07-20B7B5F9B9D3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444752" y="2697480"/>
            <a:ext cx="2926080" cy="2504064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6131369D-6688-434C-89C0-00892AA26C8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3600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255864CA-BF08-4C2C-88EB-589BDFBE27B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790688" y="2697587"/>
            <a:ext cx="2926080" cy="2505345"/>
          </a:xfrm>
          <a:solidFill>
            <a:schemeClr val="bg1">
              <a:alpha val="90000"/>
            </a:schemeClr>
          </a:solidFill>
        </p:spPr>
        <p:txBody>
          <a:bodyPr tIns="50292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B0287FA-646A-4E57-8C1A-1931B75F19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ED43C36-F674-49C6-8542-3721B150B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CF3302-2960-44AC-A88C-4C2817511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468880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584448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099578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76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5487709A-3CB5-4242-9D31-5DAC5D0494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30552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D81AA656-0DD9-4717-8FC2-4C8C03D0634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84648"/>
            <a:ext cx="2011680" cy="27432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7" name="Text Placeholder 5">
            <a:extLst>
              <a:ext uri="{FF2B5EF4-FFF2-40B4-BE49-F238E27FC236}">
                <a16:creationId xmlns:a16="http://schemas.microsoft.com/office/drawing/2014/main" id="{970652C9-A2DF-48D4-9530-B3F495F7A40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3273552"/>
            <a:ext cx="2011680" cy="27432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FBD279E7-C7DE-4501-9F36-BA9F05FFFF5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45168" y="3273552"/>
            <a:ext cx="2011680" cy="27432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14BA6D1-4FDE-40E9-9F24-4719889A55F7}"/>
              </a:ext>
            </a:extLst>
          </p:cNvPr>
          <p:cNvCxnSpPr>
            <a:cxnSpLocks/>
          </p:cNvCxnSpPr>
          <p:nvPr userDrawn="1"/>
        </p:nvCxnSpPr>
        <p:spPr>
          <a:xfrm>
            <a:off x="929640" y="3631616"/>
            <a:ext cx="10332720" cy="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1A3B553-82A9-403C-B8D4-D8C8A4A395B7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635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ate Placeholder 4">
            <a:extLst>
              <a:ext uri="{FF2B5EF4-FFF2-40B4-BE49-F238E27FC236}">
                <a16:creationId xmlns:a16="http://schemas.microsoft.com/office/drawing/2014/main" id="{25C7676A-1D83-4D31-9C74-59C46F152534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901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3902"/>
            <a:ext cx="5157787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3902"/>
            <a:ext cx="5183188" cy="567697"/>
          </a:xfrm>
        </p:spPr>
        <p:txBody>
          <a:bodyPr anchor="b" anchorCtr="0">
            <a:normAutofit/>
          </a:bodyPr>
          <a:lstStyle>
            <a:lvl1pPr marL="0" indent="0">
              <a:buNone/>
              <a:defRPr sz="16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DF6BB91-26DF-45B2-B1D3-508C39F349C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6613" y="1482296"/>
            <a:ext cx="8321040" cy="365125"/>
          </a:xfrm>
        </p:spPr>
        <p:txBody>
          <a:bodyPr>
            <a:noAutofit/>
          </a:bodyPr>
          <a:lstStyle>
            <a:lvl1pPr marL="0" indent="0">
              <a:buNone/>
              <a:defRPr sz="2000">
                <a:latin typeface="+mj-lt"/>
              </a:defRPr>
            </a:lvl1pPr>
            <a:lvl2pPr marL="457200" indent="0">
              <a:buNone/>
              <a:defRPr sz="2000">
                <a:latin typeface="+mj-lt"/>
              </a:defRPr>
            </a:lvl2pPr>
            <a:lvl3pPr marL="914400" indent="0">
              <a:buNone/>
              <a:defRPr sz="2000">
                <a:latin typeface="+mj-lt"/>
              </a:defRPr>
            </a:lvl3pPr>
            <a:lvl4pPr marL="1371600" indent="0">
              <a:buNone/>
              <a:defRPr sz="2000">
                <a:latin typeface="+mj-lt"/>
              </a:defRPr>
            </a:lvl4pPr>
            <a:lvl5pPr marL="1828800" indent="0">
              <a:buNone/>
              <a:defRPr sz="20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51F6740D-79A8-4846-A90A-F1FF9BBDD00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93E06E79-FBB7-4594-8FC7-631D174541D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B6D7F47-7406-4B82-8180-F3AD59BC65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B79AE07-3E86-4374-9F86-8B70E8158AB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939686F-A239-4AFE-AF56-38497CCD74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634BB4E-B10D-4761-A0B8-EBC734EC96D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anchor="ctr"/>
          <a:lstStyle>
            <a:lvl1pPr marL="0" indent="0" algn="ctr">
              <a:buNone/>
              <a:defRPr sz="1400" b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869255BD-A63E-4BFC-9D2A-E5EABC1DCD8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C27FFA-6FA2-4F90-9543-8AE7E5B90E4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DAA9F46A-F074-488E-91DA-AAC5D23406E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24F6FE0C-DA66-4BE4-B1CB-AE552497A03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E02CB3CF-9E17-4C7C-913F-21EFADB96CB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9" name="Text Placeholder 10">
            <a:extLst>
              <a:ext uri="{FF2B5EF4-FFF2-40B4-BE49-F238E27FC236}">
                <a16:creationId xmlns:a16="http://schemas.microsoft.com/office/drawing/2014/main" id="{D3AC456D-7AB5-4BB9-8F76-B607929996B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C5E41A6A-28FF-4A75-BA52-2FA05EE92E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1" name="Text Placeholder 10">
            <a:extLst>
              <a:ext uri="{FF2B5EF4-FFF2-40B4-BE49-F238E27FC236}">
                <a16:creationId xmlns:a16="http://schemas.microsoft.com/office/drawing/2014/main" id="{7A1FCD8B-8332-4362-80BA-3DBB4442605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2" name="Text Placeholder 10">
            <a:extLst>
              <a:ext uri="{FF2B5EF4-FFF2-40B4-BE49-F238E27FC236}">
                <a16:creationId xmlns:a16="http://schemas.microsoft.com/office/drawing/2014/main" id="{F2B53D10-BB76-4138-AAB8-844DCD895BD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A14739AB-36C4-4467-BA10-CEA1DF2894EF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4" name="Text Placeholder 10">
            <a:extLst>
              <a:ext uri="{FF2B5EF4-FFF2-40B4-BE49-F238E27FC236}">
                <a16:creationId xmlns:a16="http://schemas.microsoft.com/office/drawing/2014/main" id="{024E2A82-D649-44D9-BAA0-65A603E113B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5" name="Text Placeholder 10">
            <a:extLst>
              <a:ext uri="{FF2B5EF4-FFF2-40B4-BE49-F238E27FC236}">
                <a16:creationId xmlns:a16="http://schemas.microsoft.com/office/drawing/2014/main" id="{5E9DBCF1-3DA9-4975-9B75-DEFC550B69C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6" name="Text Placeholder 10">
            <a:extLst>
              <a:ext uri="{FF2B5EF4-FFF2-40B4-BE49-F238E27FC236}">
                <a16:creationId xmlns:a16="http://schemas.microsoft.com/office/drawing/2014/main" id="{CD04D2E9-E8EB-43F6-9734-AE8BEED8D892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7" name="Text Placeholder 10">
            <a:extLst>
              <a:ext uri="{FF2B5EF4-FFF2-40B4-BE49-F238E27FC236}">
                <a16:creationId xmlns:a16="http://schemas.microsoft.com/office/drawing/2014/main" id="{DCAF80E4-457C-461E-9E59-6EA9934B8F5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8A2813EA-E62D-4E2E-A97F-38974F23C88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59" name="Text Placeholder 10">
            <a:extLst>
              <a:ext uri="{FF2B5EF4-FFF2-40B4-BE49-F238E27FC236}">
                <a16:creationId xmlns:a16="http://schemas.microsoft.com/office/drawing/2014/main" id="{0A4E7225-8A60-45A3-ACE7-2D6D1EA3306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FD6DF9FE-80AE-43C3-B35A-B0B773A636E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1" name="Text Placeholder 10">
            <a:extLst>
              <a:ext uri="{FF2B5EF4-FFF2-40B4-BE49-F238E27FC236}">
                <a16:creationId xmlns:a16="http://schemas.microsoft.com/office/drawing/2014/main" id="{725DE269-1E5D-4437-B997-CCFE8800082F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2" name="Text Placeholder 10">
            <a:extLst>
              <a:ext uri="{FF2B5EF4-FFF2-40B4-BE49-F238E27FC236}">
                <a16:creationId xmlns:a16="http://schemas.microsoft.com/office/drawing/2014/main" id="{EAE25BBD-7B98-417B-B9FC-B2DF70FAFDC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0A4DF189-5583-4731-8F70-2578793E0244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06405A2E-994F-49B5-ABCB-1CA1FCEB08C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7" y="2055840"/>
            <a:ext cx="1828800" cy="696885"/>
          </a:xfrm>
          <a:noFill/>
          <a:ln w="12700">
            <a:solidFill>
              <a:schemeClr val="accent3"/>
            </a:solidFill>
          </a:ln>
        </p:spPr>
        <p:txBody>
          <a:bodyPr tIns="36000" anchor="ctr" anchorCtr="1"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7" name="Date Placeholder 4">
            <a:extLst>
              <a:ext uri="{FF2B5EF4-FFF2-40B4-BE49-F238E27FC236}">
                <a16:creationId xmlns:a16="http://schemas.microsoft.com/office/drawing/2014/main" id="{33000A7A-B075-4FF0-8FCA-89256A1A66C8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AB03C7-C423-4EA2-AC0C-C153413E216C}"/>
              </a:ext>
            </a:extLst>
          </p:cNvPr>
          <p:cNvSpPr/>
          <p:nvPr userDrawn="1"/>
        </p:nvSpPr>
        <p:spPr>
          <a:xfrm>
            <a:off x="929640" y="3943857"/>
            <a:ext cx="1033272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0281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022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4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8A4789F7-47F3-492F-8AE6-209A1044F3D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6"/>
            <a:ext cx="2103120" cy="2913793"/>
          </a:xfrm>
          <a:custGeom>
            <a:avLst/>
            <a:gdLst>
              <a:gd name="connsiteX0" fmla="*/ 0 w 2103120"/>
              <a:gd name="connsiteY0" fmla="*/ 0 h 2913793"/>
              <a:gd name="connsiteX1" fmla="*/ 2103120 w 2103120"/>
              <a:gd name="connsiteY1" fmla="*/ 0 h 2913793"/>
              <a:gd name="connsiteX2" fmla="*/ 2103120 w 2103120"/>
              <a:gd name="connsiteY2" fmla="*/ 2913793 h 2913793"/>
              <a:gd name="connsiteX3" fmla="*/ 0 w 2103120"/>
              <a:gd name="connsiteY3" fmla="*/ 2913793 h 2913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03120" h="2913793">
                <a:moveTo>
                  <a:pt x="0" y="0"/>
                </a:moveTo>
                <a:lnTo>
                  <a:pt x="2103120" y="0"/>
                </a:lnTo>
                <a:lnTo>
                  <a:pt x="2103120" y="2913793"/>
                </a:lnTo>
                <a:lnTo>
                  <a:pt x="0" y="291379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25A9EE92-C505-4777-B442-72C5A0BDC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2104 w 2103120"/>
              <a:gd name="connsiteY3" fmla="*/ 3017520 h 3017520"/>
              <a:gd name="connsiteX4" fmla="*/ 2102104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2104" y="3017520"/>
                </a:lnTo>
                <a:lnTo>
                  <a:pt x="2102104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B98E2731-9AE8-4D4E-969E-814287EE84A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3017520 h 3017520"/>
              <a:gd name="connsiteX3" fmla="*/ 2100725 w 2103120"/>
              <a:gd name="connsiteY3" fmla="*/ 3017520 h 3017520"/>
              <a:gd name="connsiteX4" fmla="*/ 2100725 w 2103120"/>
              <a:gd name="connsiteY4" fmla="*/ 2910625 h 3017520"/>
              <a:gd name="connsiteX5" fmla="*/ 0 w 2103120"/>
              <a:gd name="connsiteY5" fmla="*/ 2910625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3017520"/>
                </a:lnTo>
                <a:lnTo>
                  <a:pt x="2100725" y="3017520"/>
                </a:lnTo>
                <a:lnTo>
                  <a:pt x="2100725" y="2910625"/>
                </a:lnTo>
                <a:lnTo>
                  <a:pt x="0" y="291062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CF06764-EDD6-4592-AF7B-7BF92AF387F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3017520"/>
          </a:xfrm>
          <a:custGeom>
            <a:avLst/>
            <a:gdLst>
              <a:gd name="connsiteX0" fmla="*/ 0 w 2103120"/>
              <a:gd name="connsiteY0" fmla="*/ 0 h 3017520"/>
              <a:gd name="connsiteX1" fmla="*/ 2103120 w 2103120"/>
              <a:gd name="connsiteY1" fmla="*/ 0 h 3017520"/>
              <a:gd name="connsiteX2" fmla="*/ 2103120 w 2103120"/>
              <a:gd name="connsiteY2" fmla="*/ 2910625 h 3017520"/>
              <a:gd name="connsiteX3" fmla="*/ 2268 w 2103120"/>
              <a:gd name="connsiteY3" fmla="*/ 2910625 h 3017520"/>
              <a:gd name="connsiteX4" fmla="*/ 2268 w 2103120"/>
              <a:gd name="connsiteY4" fmla="*/ 3017520 h 3017520"/>
              <a:gd name="connsiteX5" fmla="*/ 0 w 2103120"/>
              <a:gd name="connsiteY5" fmla="*/ 3017520 h 3017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3017520">
                <a:moveTo>
                  <a:pt x="0" y="0"/>
                </a:moveTo>
                <a:lnTo>
                  <a:pt x="2103120" y="0"/>
                </a:lnTo>
                <a:lnTo>
                  <a:pt x="2103120" y="2910625"/>
                </a:lnTo>
                <a:lnTo>
                  <a:pt x="2268" y="2910625"/>
                </a:lnTo>
                <a:lnTo>
                  <a:pt x="2268" y="3017520"/>
                </a:lnTo>
                <a:lnTo>
                  <a:pt x="0" y="301752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5257800"/>
            <a:ext cx="2103120" cy="27432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5551170"/>
            <a:ext cx="2103120" cy="36576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BFF9948-88DC-4F9B-ADAB-743B4534E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AB8730-C1E9-4C39-AD6B-791ECCB2A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FD0B1428-A83E-4197-AB02-D6F4EE2027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4BAF707-3808-4238-963B-95584798BE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6992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8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4" name="Picture Placeholder 43">
            <a:extLst>
              <a:ext uri="{FF2B5EF4-FFF2-40B4-BE49-F238E27FC236}">
                <a16:creationId xmlns:a16="http://schemas.microsoft.com/office/drawing/2014/main" id="{D0D0D822-3E52-4D3E-BD04-0A87AF2312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64244 h 1371600"/>
              <a:gd name="connsiteX3" fmla="*/ 142 w 2103120"/>
              <a:gd name="connsiteY3" fmla="*/ 1264244 h 1371600"/>
              <a:gd name="connsiteX4" fmla="*/ 142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64244"/>
                </a:lnTo>
                <a:lnTo>
                  <a:pt x="142" y="1264244"/>
                </a:lnTo>
                <a:lnTo>
                  <a:pt x="142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1E566A4-E145-4128-B0EB-DEE6D486BE8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135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B143611-92A8-4EFD-9C6A-0D18F4DE154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135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1850C15-0C47-405D-A6CC-FC41802A6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6776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683 w 2103120"/>
              <a:gd name="connsiteY3" fmla="*/ 1371600 h 1371600"/>
              <a:gd name="connsiteX4" fmla="*/ 2102683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683" y="1371600"/>
                </a:lnTo>
                <a:lnTo>
                  <a:pt x="2102683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0224436F-4BCF-481B-B0A9-C4AE888185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66744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E81F848-2A43-484F-8AB0-8E45A150794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66744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4BE5C88B-BE08-4186-BF4E-95E5811D187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42112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0867 w 2103120"/>
              <a:gd name="connsiteY3" fmla="*/ 1371600 h 1371600"/>
              <a:gd name="connsiteX4" fmla="*/ 21008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0867" y="1371600"/>
                </a:lnTo>
                <a:lnTo>
                  <a:pt x="21008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AB0DA7E8-8D66-4F86-86F2-604044642B8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19088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3DC8F7DC-7D79-452D-89D4-DC0155C9686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19088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1" name="Picture Placeholder 40">
            <a:extLst>
              <a:ext uri="{FF2B5EF4-FFF2-40B4-BE49-F238E27FC236}">
                <a16:creationId xmlns:a16="http://schemas.microsoft.com/office/drawing/2014/main" id="{CF3E2C3A-A072-436A-8C0E-682F06540C4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74480" y="2047875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1667 w 2103120"/>
              <a:gd name="connsiteY3" fmla="*/ 1371600 h 1371600"/>
              <a:gd name="connsiteX4" fmla="*/ 2101667 w 2103120"/>
              <a:gd name="connsiteY4" fmla="*/ 1266213 h 1371600"/>
              <a:gd name="connsiteX5" fmla="*/ 0 w 2103120"/>
              <a:gd name="connsiteY5" fmla="*/ 1266213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1667" y="1371600"/>
                </a:lnTo>
                <a:lnTo>
                  <a:pt x="2101667" y="1266213"/>
                </a:lnTo>
                <a:lnTo>
                  <a:pt x="0" y="126621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810DF3C-ABDE-477A-AAF0-72B27ED1749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71432" y="3524652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EBB0D63B-5F58-422A-A566-A7DE54E85F3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71432" y="3774234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44">
            <a:extLst>
              <a:ext uri="{FF2B5EF4-FFF2-40B4-BE49-F238E27FC236}">
                <a16:creationId xmlns:a16="http://schemas.microsoft.com/office/drawing/2014/main" id="{20DAF781-CA6C-43D3-B553-E58DBF509A4A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744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276026 h 1371600"/>
              <a:gd name="connsiteX3" fmla="*/ 624 w 2103120"/>
              <a:gd name="connsiteY3" fmla="*/ 1276026 h 1371600"/>
              <a:gd name="connsiteX4" fmla="*/ 624 w 2103120"/>
              <a:gd name="connsiteY4" fmla="*/ 1371600 h 1371600"/>
              <a:gd name="connsiteX5" fmla="*/ 0 w 2103120"/>
              <a:gd name="connsiteY5" fmla="*/ 137160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276026"/>
                </a:lnTo>
                <a:lnTo>
                  <a:pt x="624" y="1276026"/>
                </a:lnTo>
                <a:lnTo>
                  <a:pt x="624" y="1371600"/>
                </a:lnTo>
                <a:lnTo>
                  <a:pt x="0" y="13716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8">
            <a:extLst>
              <a:ext uri="{FF2B5EF4-FFF2-40B4-BE49-F238E27FC236}">
                <a16:creationId xmlns:a16="http://schemas.microsoft.com/office/drawing/2014/main" id="{E502DEDD-A955-4A8D-9A05-828A01CE551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1440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E76CEA8C-8899-44E0-9F47-106A711A4CC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1440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4DE21878-7282-49DF-A1B3-B38F5A85F71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7080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102728 w 2103120"/>
              <a:gd name="connsiteY3" fmla="*/ 1371600 h 1371600"/>
              <a:gd name="connsiteX4" fmla="*/ 2102728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102728" y="1371600"/>
                </a:lnTo>
                <a:lnTo>
                  <a:pt x="2102728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8">
            <a:extLst>
              <a:ext uri="{FF2B5EF4-FFF2-40B4-BE49-F238E27FC236}">
                <a16:creationId xmlns:a16="http://schemas.microsoft.com/office/drawing/2014/main" id="{3179BABC-F01C-4C09-BE82-C1C218CA476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69792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B1CE826-A5B2-4507-ADB0-BD2BFE4B8BB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69792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9624F3D-E589-4C68-B98A-566CCAAA98D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42416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8017 w 2103120"/>
              <a:gd name="connsiteY3" fmla="*/ 1371600 h 1371600"/>
              <a:gd name="connsiteX4" fmla="*/ 2098017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8017" y="1371600"/>
                </a:lnTo>
                <a:lnTo>
                  <a:pt x="2098017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6F19331A-27CF-4270-B991-C2E97C6E6C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22136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C123301D-8AA0-4C65-B928-3902E4793B5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22136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09B16E22-2B7C-413C-9283-51DBE7DF0F6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77528" y="4261336"/>
            <a:ext cx="2103120" cy="1371600"/>
          </a:xfrm>
          <a:custGeom>
            <a:avLst/>
            <a:gdLst>
              <a:gd name="connsiteX0" fmla="*/ 0 w 2103120"/>
              <a:gd name="connsiteY0" fmla="*/ 0 h 1371600"/>
              <a:gd name="connsiteX1" fmla="*/ 2103120 w 2103120"/>
              <a:gd name="connsiteY1" fmla="*/ 0 h 1371600"/>
              <a:gd name="connsiteX2" fmla="*/ 2103120 w 2103120"/>
              <a:gd name="connsiteY2" fmla="*/ 1371600 h 1371600"/>
              <a:gd name="connsiteX3" fmla="*/ 2097024 w 2103120"/>
              <a:gd name="connsiteY3" fmla="*/ 1371600 h 1371600"/>
              <a:gd name="connsiteX4" fmla="*/ 2097024 w 2103120"/>
              <a:gd name="connsiteY4" fmla="*/ 1277995 h 1371600"/>
              <a:gd name="connsiteX5" fmla="*/ 0 w 2103120"/>
              <a:gd name="connsiteY5" fmla="*/ 1277995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03120" h="1371600">
                <a:moveTo>
                  <a:pt x="0" y="0"/>
                </a:moveTo>
                <a:lnTo>
                  <a:pt x="2103120" y="0"/>
                </a:lnTo>
                <a:lnTo>
                  <a:pt x="2103120" y="1371600"/>
                </a:lnTo>
                <a:lnTo>
                  <a:pt x="2097024" y="1371600"/>
                </a:lnTo>
                <a:lnTo>
                  <a:pt x="2097024" y="1277995"/>
                </a:lnTo>
                <a:lnTo>
                  <a:pt x="0" y="1277995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8">
            <a:extLst>
              <a:ext uri="{FF2B5EF4-FFF2-40B4-BE49-F238E27FC236}">
                <a16:creationId xmlns:a16="http://schemas.microsoft.com/office/drawing/2014/main" id="{9E095B1F-8D49-4766-951D-A60C5BA5DB4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174480" y="573811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A3C30BF1-DCAF-4FF7-AE62-42A77BBB551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74480" y="6001343"/>
            <a:ext cx="2103120" cy="228600"/>
          </a:xfrm>
        </p:spPr>
        <p:txBody>
          <a:bodyPr>
            <a:noAutofit/>
          </a:bodyPr>
          <a:lstStyle>
            <a:lvl1pPr marL="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54DA5CF-5D2A-43B4-85A8-340C8F7BB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542" y="3312119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B1FEE3-D401-47CB-80E6-52D6DF510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67323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8D86A78-C607-45C6-8641-1AF4A5F07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886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84BFDA8-0351-4C99-8911-2034DAE3D7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3027" y="331408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896FDB4-943E-4915-BFB5-FBF28C1F0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8072" y="5537362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DE6F848-8616-4A39-B962-93F75C471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670416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06A04BD-9213-47EF-B5B0-2684E430D1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419065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869DE2A-F897-46B0-B840-A25978924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71432" y="5539331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4219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7" y="365760"/>
            <a:ext cx="10515600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7ECF580-8E4E-43A8-957B-F86F1C61ADA4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914400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8B05749-818D-4447-958A-FEF293220AE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02736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7F20B9D5-25D9-47F8-A972-A75CCB164FD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02736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Content Placeholder 6">
            <a:extLst>
              <a:ext uri="{FF2B5EF4-FFF2-40B4-BE49-F238E27FC236}">
                <a16:creationId xmlns:a16="http://schemas.microsoft.com/office/drawing/2014/main" id="{41B075AD-BF48-4749-9202-8150B2107377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603626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95B953E6-3C98-4798-A4E9-1B1440A15A5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982077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4" name="Text Placeholder 12">
            <a:extLst>
              <a:ext uri="{FF2B5EF4-FFF2-40B4-BE49-F238E27FC236}">
                <a16:creationId xmlns:a16="http://schemas.microsoft.com/office/drawing/2014/main" id="{65B3E813-F032-4E15-B3D8-B0B967E1840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82077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5" name="Content Placeholder 6">
            <a:extLst>
              <a:ext uri="{FF2B5EF4-FFF2-40B4-BE49-F238E27FC236}">
                <a16:creationId xmlns:a16="http://schemas.microsoft.com/office/drawing/2014/main" id="{3A1AE7A9-C278-4553-BA87-9A37448FE965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8982077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1408D2FA-A2B1-4447-8C50-0F16D70CE9D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1072" y="4333934"/>
            <a:ext cx="2286000" cy="548640"/>
          </a:xfrm>
        </p:spPr>
        <p:txBody>
          <a:bodyPr>
            <a:no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27" name="Text Placeholder 12">
            <a:extLst>
              <a:ext uri="{FF2B5EF4-FFF2-40B4-BE49-F238E27FC236}">
                <a16:creationId xmlns:a16="http://schemas.microsoft.com/office/drawing/2014/main" id="{68834F1C-0151-4D96-9804-08CAEEDB349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91072" y="5235467"/>
            <a:ext cx="2286000" cy="7315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8" name="Content Placeholder 6">
            <a:extLst>
              <a:ext uri="{FF2B5EF4-FFF2-40B4-BE49-F238E27FC236}">
                <a16:creationId xmlns:a16="http://schemas.microsoft.com/office/drawing/2014/main" id="{DB26BE5E-69FC-43BF-BD74-25B62546B252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292852" y="2004810"/>
            <a:ext cx="2286000" cy="21717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9" name="Text Placeholder 12">
            <a:extLst>
              <a:ext uri="{FF2B5EF4-FFF2-40B4-BE49-F238E27FC236}">
                <a16:creationId xmlns:a16="http://schemas.microsoft.com/office/drawing/2014/main" id="{E9D71C6C-8090-42D9-AA7D-9D858A08982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0" name="Text Placeholder 12">
            <a:extLst>
              <a:ext uri="{FF2B5EF4-FFF2-40B4-BE49-F238E27FC236}">
                <a16:creationId xmlns:a16="http://schemas.microsoft.com/office/drawing/2014/main" id="{ADBCB0A2-01FA-4A56-9187-2141478D277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2736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1" name="Text Placeholder 12">
            <a:extLst>
              <a:ext uri="{FF2B5EF4-FFF2-40B4-BE49-F238E27FC236}">
                <a16:creationId xmlns:a16="http://schemas.microsoft.com/office/drawing/2014/main" id="{A8DA037D-3115-4D06-B62B-8B2361C1B73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82077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2CE21E27-DF2A-4809-8004-DBD3CB8C9D75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1072" y="4912335"/>
            <a:ext cx="2286000" cy="274320"/>
          </a:xfrm>
        </p:spPr>
        <p:txBody>
          <a:bodyPr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286683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0D8038A-5827-4846-97D5-0DEF7A92C9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78608"/>
            <a:ext cx="4297680" cy="914400"/>
          </a:xfrm>
        </p:spPr>
        <p:txBody>
          <a:bodyPr anchor="b" anchorCtr="0"/>
          <a:lstStyle/>
          <a:p>
            <a:r>
              <a:rPr lang="en-US" dirty="0"/>
              <a:t>CLICK TO EDIT TITLE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199" y="3721608"/>
            <a:ext cx="4297680" cy="228600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A951D3-FDD2-4A48-9F77-7EB69F3AAC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D24C9D2-B921-4FAF-8173-CF9B37D4F8F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1372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5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36448595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F1B0119-8B53-4329-89FD-7688250A12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58724" y="481369"/>
            <a:ext cx="11274552" cy="2743200"/>
          </a:xfrm>
          <a:custGeom>
            <a:avLst/>
            <a:gdLst>
              <a:gd name="connsiteX0" fmla="*/ 0 w 11274552"/>
              <a:gd name="connsiteY0" fmla="*/ 0 h 2743200"/>
              <a:gd name="connsiteX1" fmla="*/ 11274552 w 11274552"/>
              <a:gd name="connsiteY1" fmla="*/ 0 h 2743200"/>
              <a:gd name="connsiteX2" fmla="*/ 11274552 w 11274552"/>
              <a:gd name="connsiteY2" fmla="*/ 2743200 h 2743200"/>
              <a:gd name="connsiteX3" fmla="*/ 5730217 w 11274552"/>
              <a:gd name="connsiteY3" fmla="*/ 2743200 h 2743200"/>
              <a:gd name="connsiteX4" fmla="*/ 5730217 w 11274552"/>
              <a:gd name="connsiteY4" fmla="*/ 1118831 h 2743200"/>
              <a:gd name="connsiteX5" fmla="*/ 5522399 w 11274552"/>
              <a:gd name="connsiteY5" fmla="*/ 1118831 h 2743200"/>
              <a:gd name="connsiteX6" fmla="*/ 5522399 w 11274552"/>
              <a:gd name="connsiteY6" fmla="*/ 2743200 h 2743200"/>
              <a:gd name="connsiteX7" fmla="*/ 0 w 11274552"/>
              <a:gd name="connsiteY7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274552" h="2743200">
                <a:moveTo>
                  <a:pt x="0" y="0"/>
                </a:moveTo>
                <a:lnTo>
                  <a:pt x="11274552" y="0"/>
                </a:lnTo>
                <a:lnTo>
                  <a:pt x="11274552" y="2743200"/>
                </a:lnTo>
                <a:lnTo>
                  <a:pt x="5730217" y="2743200"/>
                </a:lnTo>
                <a:lnTo>
                  <a:pt x="5730217" y="1118831"/>
                </a:lnTo>
                <a:lnTo>
                  <a:pt x="5522399" y="1118831"/>
                </a:lnTo>
                <a:lnTo>
                  <a:pt x="5522399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3592386"/>
            <a:ext cx="4572000" cy="1325563"/>
          </a:xfrm>
        </p:spPr>
        <p:txBody>
          <a:bodyPr anchor="t" anchorCtr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489391" y="3546349"/>
            <a:ext cx="5248656" cy="192024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8E637-78B0-4855-A6B1-C2DE56F364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81123" y="1600200"/>
            <a:ext cx="207818" cy="34671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89A89CDF-EE53-4D5A-BA2F-B21F454E10A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03164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2667909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84ED48F4-DBCF-44E9-BDD6-E6E63CAB735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3423562 h 6858000"/>
              <a:gd name="connsiteX3" fmla="*/ 7502172 w 12188952"/>
              <a:gd name="connsiteY3" fmla="*/ 3423562 h 6858000"/>
              <a:gd name="connsiteX4" fmla="*/ 7502172 w 12188952"/>
              <a:gd name="connsiteY4" fmla="*/ 3652162 h 6858000"/>
              <a:gd name="connsiteX5" fmla="*/ 12188952 w 12188952"/>
              <a:gd name="connsiteY5" fmla="*/ 3652162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3423562"/>
                </a:lnTo>
                <a:lnTo>
                  <a:pt x="7502172" y="3423562"/>
                </a:lnTo>
                <a:lnTo>
                  <a:pt x="7502172" y="3652162"/>
                </a:lnTo>
                <a:lnTo>
                  <a:pt x="12188952" y="3652162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7D5655F-601C-49CF-925B-4467144804D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600"/>
            </a:lvl2pPr>
            <a:lvl3pPr marL="914400" indent="0">
              <a:lnSpc>
                <a:spcPct val="100000"/>
              </a:lnSpc>
              <a:buNone/>
              <a:defRPr sz="1600"/>
            </a:lvl3pPr>
            <a:lvl4pPr marL="1371600" indent="0">
              <a:lnSpc>
                <a:spcPct val="100000"/>
              </a:lnSpc>
              <a:buNone/>
              <a:defRPr sz="1600"/>
            </a:lvl4pPr>
            <a:lvl5pPr marL="1828800" indent="0">
              <a:lnSpc>
                <a:spcPct val="100000"/>
              </a:lnSpc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A4EE02-E082-4906-9F26-21DA131BE2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503696" y="3423562"/>
            <a:ext cx="46867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49F40A-2F72-4059-80C0-FD3038B0C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5854" y="3941064"/>
            <a:ext cx="3840480" cy="640080"/>
          </a:xfrm>
        </p:spPr>
        <p:txBody>
          <a:bodyPr anchor="t"/>
          <a:lstStyle>
            <a:lvl1pPr>
              <a:spcBef>
                <a:spcPts val="1000"/>
              </a:spcBef>
              <a:defRPr cap="all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76545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25D6D-4906-4DAB-B1BA-9436026F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975A10-62C2-4D29-B192-A142562FE05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3B58235-2C90-48E1-8A68-7413F7839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FCAF9B-D406-4E4F-B804-AF188F651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E5FF7C-B4CA-48C1-B1A5-2AA329D34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AABB43-2086-4CDB-B2A4-E51E7D83C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6A9CEDC6-C07A-4AA6-A03A-799447ACA93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10025044 w 12188952"/>
              <a:gd name="connsiteY0" fmla="*/ 1464945 h 6858000"/>
              <a:gd name="connsiteX1" fmla="*/ 10025044 w 12188952"/>
              <a:gd name="connsiteY1" fmla="*/ 6219825 h 6858000"/>
              <a:gd name="connsiteX2" fmla="*/ 10253644 w 12188952"/>
              <a:gd name="connsiteY2" fmla="*/ 6219825 h 6858000"/>
              <a:gd name="connsiteX3" fmla="*/ 10253644 w 12188952"/>
              <a:gd name="connsiteY3" fmla="*/ 1464945 h 6858000"/>
              <a:gd name="connsiteX4" fmla="*/ 0 w 12188952"/>
              <a:gd name="connsiteY4" fmla="*/ 0 h 6858000"/>
              <a:gd name="connsiteX5" fmla="*/ 12188952 w 12188952"/>
              <a:gd name="connsiteY5" fmla="*/ 0 h 6858000"/>
              <a:gd name="connsiteX6" fmla="*/ 12188952 w 12188952"/>
              <a:gd name="connsiteY6" fmla="*/ 6858000 h 6858000"/>
              <a:gd name="connsiteX7" fmla="*/ 0 w 12188952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10025044" y="1464945"/>
                </a:moveTo>
                <a:lnTo>
                  <a:pt x="10025044" y="6219825"/>
                </a:lnTo>
                <a:lnTo>
                  <a:pt x="10253644" y="6219825"/>
                </a:lnTo>
                <a:lnTo>
                  <a:pt x="10253644" y="1464945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7109C03-4D2D-4A2D-AC74-49353ED38B56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26650" cy="4754562"/>
          </a:xfrm>
          <a:solidFill>
            <a:schemeClr val="bg1">
              <a:alpha val="93000"/>
            </a:schemeClr>
          </a:solidFill>
        </p:spPr>
        <p:txBody>
          <a:bodyPr lIns="1005840" tIns="502920"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65125"/>
            <a:ext cx="85624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12">
            <a:extLst>
              <a:ext uri="{FF2B5EF4-FFF2-40B4-BE49-F238E27FC236}">
                <a16:creationId xmlns:a16="http://schemas.microsoft.com/office/drawing/2014/main" id="{9EDE4DA5-D561-434E-9452-95025C316A4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734040" y="-68580"/>
            <a:ext cx="1737360" cy="6858000"/>
          </a:xfrm>
        </p:spPr>
        <p:txBody>
          <a:bodyPr vert="vert270" anchor="t">
            <a:noAutofit/>
          </a:bodyPr>
          <a:lstStyle>
            <a:lvl1pPr marL="0" indent="0">
              <a:spcBef>
                <a:spcPts val="0"/>
              </a:spcBef>
              <a:buNone/>
              <a:defRPr sz="13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Problem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8936FC-DF00-4C6C-A5FA-13B0BFCC3E58}"/>
              </a:ext>
            </a:extLst>
          </p:cNvPr>
          <p:cNvSpPr/>
          <p:nvPr userDrawn="1"/>
        </p:nvSpPr>
        <p:spPr>
          <a:xfrm>
            <a:off x="10026568" y="1464945"/>
            <a:ext cx="228600" cy="47548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274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4525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4399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DD18F8A-C2BE-429D-BB7C-9390EEEE526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590801" y="1916113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3">
            <a:extLst>
              <a:ext uri="{FF2B5EF4-FFF2-40B4-BE49-F238E27FC236}">
                <a16:creationId xmlns:a16="http://schemas.microsoft.com/office/drawing/2014/main" id="{AFDC9EA4-0AAA-467C-9B89-6966F6E4BB0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90675" y="2242336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1ECD896-8F8E-404E-BBAD-FBFCBBE3DFE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590801" y="3218688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0" name="Text Placeholder 13">
            <a:extLst>
              <a:ext uri="{FF2B5EF4-FFF2-40B4-BE49-F238E27FC236}">
                <a16:creationId xmlns:a16="http://schemas.microsoft.com/office/drawing/2014/main" id="{6BEE435C-8719-41E1-838A-87FB6B0BA23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5590675" y="3545967"/>
            <a:ext cx="3886200" cy="9144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DAC0554-380F-4627-9E3C-FCDA9EE3B9E8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525" y="4709160"/>
            <a:ext cx="388620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32C9479E-1665-465C-9B07-8AC7E3F4B63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4399" y="5036439"/>
            <a:ext cx="3886200" cy="737604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83616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FF067F4C-584F-4D26-A9F4-7E8E3F096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59926" y="1569034"/>
            <a:ext cx="7193874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C968367-11F9-40B5-B54F-1555B837CAB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3630" y="548640"/>
            <a:ext cx="4389120" cy="576072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55363" y="365125"/>
            <a:ext cx="5103007" cy="1325563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78C38614-0243-4ABA-A367-8875F339D6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3182" y="209397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25BE32D-3FC4-4B1B-808E-E2897BC2F70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53056" y="2422684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413E5A31-C8FF-4B6C-AE00-99F85789634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153307" y="3227832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9346137-3239-4162-9799-29D8E0B44C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153181" y="3559290"/>
            <a:ext cx="5120640" cy="45720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005E970C-F216-4C13-B637-2CD29EB1F73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149167" y="4059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2" name="Text Placeholder 13">
            <a:extLst>
              <a:ext uri="{FF2B5EF4-FFF2-40B4-BE49-F238E27FC236}">
                <a16:creationId xmlns:a16="http://schemas.microsoft.com/office/drawing/2014/main" id="{FD54B08D-52AA-478D-9A22-40F57CEFF5E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49041" y="4388168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78434772-1E65-4475-A328-95A7B24457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49292" y="5202936"/>
            <a:ext cx="5120640" cy="32004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accent1"/>
                </a:solidFill>
                <a:latin typeface="+mj-lt"/>
              </a:defRPr>
            </a:lvl2pPr>
            <a:lvl3pPr marL="914400" indent="0">
              <a:buNone/>
              <a:defRPr sz="2000">
                <a:solidFill>
                  <a:schemeClr val="accent1"/>
                </a:solidFill>
                <a:latin typeface="+mj-lt"/>
              </a:defRPr>
            </a:lvl3pPr>
            <a:lvl4pPr marL="1371600" indent="0">
              <a:buNone/>
              <a:defRPr sz="2000">
                <a:solidFill>
                  <a:schemeClr val="accent1"/>
                </a:solidFill>
                <a:latin typeface="+mj-lt"/>
              </a:defRPr>
            </a:lvl4pPr>
            <a:lvl5pPr marL="1828800" indent="0">
              <a:buNone/>
              <a:defRPr sz="2000">
                <a:solidFill>
                  <a:schemeClr val="accent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13">
            <a:extLst>
              <a:ext uri="{FF2B5EF4-FFF2-40B4-BE49-F238E27FC236}">
                <a16:creationId xmlns:a16="http://schemas.microsoft.com/office/drawing/2014/main" id="{16497897-EF41-49AE-B577-23E1843D2D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49166" y="5535502"/>
            <a:ext cx="5120640" cy="640080"/>
          </a:xfr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07442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02412796-7042-4809-B0D2-CA19D0001B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2560590 h 6858000"/>
              <a:gd name="connsiteX5" fmla="*/ 4876038 w 12188952"/>
              <a:gd name="connsiteY5" fmla="*/ 2560590 h 6858000"/>
              <a:gd name="connsiteX6" fmla="*/ 4876038 w 12188952"/>
              <a:gd name="connsiteY6" fmla="*/ 2331990 h 6858000"/>
              <a:gd name="connsiteX7" fmla="*/ 0 w 12188952"/>
              <a:gd name="connsiteY7" fmla="*/ 23319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2560590"/>
                </a:lnTo>
                <a:lnTo>
                  <a:pt x="4876038" y="2560590"/>
                </a:lnTo>
                <a:lnTo>
                  <a:pt x="4876038" y="2331990"/>
                </a:lnTo>
                <a:lnTo>
                  <a:pt x="0" y="233199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858957"/>
            <a:ext cx="4032504" cy="132556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DD0C4E2-C56D-415A-A93E-7E5A3DD9BBE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38800" y="1173329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3466F58-8094-496E-8FA6-A2A07D706EC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38800" y="1522412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35CDA3A0-B53D-4D18-9792-E99DB7DFDFC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38800" y="2743993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FEDD6309-46B2-4D7D-A1E2-8F04609BF7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38800" y="3074026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DF7E20CD-913D-437E-9659-9C125387ECA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86038" y="1182807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DB390311-D71A-47E1-A6A4-FC519992545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686038" y="1531890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A6F112C5-2301-4903-8FFC-3D13F2BD7D9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686038" y="2753471"/>
            <a:ext cx="2743200" cy="365760"/>
          </a:xfrm>
        </p:spPr>
        <p:txBody>
          <a:bodyPr>
            <a:noAutofit/>
          </a:bodyPr>
          <a:lstStyle>
            <a:lvl1pPr marL="0" indent="0">
              <a:buNone/>
              <a:defRPr sz="1800" cap="all" baseline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/>
            <a:r>
              <a:rPr lang="en-US" dirty="0"/>
              <a:t>Click to edit subtitle</a:t>
            </a: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867721ED-86DF-4220-A638-CB65E0B5B12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86038" y="3083504"/>
            <a:ext cx="2743200" cy="914400"/>
          </a:xfrm>
        </p:spPr>
        <p:txBody>
          <a:bodyPr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620BB15-729F-4427-9DF3-6861F012AE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2331990"/>
            <a:ext cx="4877562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77E32A88-04B9-4879-A7DA-64134B3784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28600" y="0"/>
            <a:ext cx="11961876" cy="6858000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760"/>
            <a:ext cx="6400800" cy="1325563"/>
          </a:xfrm>
        </p:spPr>
        <p:txBody>
          <a:bodyPr/>
          <a:lstStyle/>
          <a:p>
            <a:r>
              <a:rPr lang="en-US" dirty="0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4401" y="2000292"/>
            <a:ext cx="3162299" cy="3409907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FA2B6-6061-4DC2-8233-A48FB7AA8F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2286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4A219D8E-BB95-4BDA-98A2-097D1BFA749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39512" y="5513832"/>
            <a:ext cx="6958584" cy="1371600"/>
          </a:xfrm>
        </p:spPr>
        <p:txBody>
          <a:bodyPr vert="horz" bIns="0" anchor="t">
            <a:no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1000" cap="all" baseline="0">
                <a:solidFill>
                  <a:schemeClr val="bg1">
                    <a:lumMod val="95000"/>
                  </a:schemeClr>
                </a:solidFill>
                <a:latin typeface="Source Sans Pro ExtraLight" panose="020B0303030403020204" pitchFamily="34" charset="0"/>
                <a:ea typeface="Source Sans Pro ExtraLight" panose="020B0303030403020204" pitchFamily="34" charset="0"/>
              </a:defRPr>
            </a:lvl1pPr>
          </a:lstStyle>
          <a:p>
            <a:pPr lvl="0"/>
            <a:r>
              <a:rPr lang="en-US" dirty="0"/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227848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5A412B8-4256-47AC-A275-1AC354C4C6E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5084064"/>
            <a:ext cx="8311896" cy="1049254"/>
          </a:xfrm>
        </p:spPr>
        <p:txBody>
          <a:bodyPr anchor="b">
            <a:normAutofit/>
          </a:bodyPr>
          <a:lstStyle>
            <a:lvl1pPr algn="r">
              <a:defRPr sz="4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EB05F6-A3ED-45AB-B103-D5E34BFD6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029C1C-740D-4213-96FE-1FAA3072F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4E8801-7449-48B4-8D64-BCE20D083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BCBD4E-87D0-4BA6-A1B4-3DC9452A36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4697923"/>
            <a:ext cx="914400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B695704B-E527-4A3C-9B8B-CDEB8724F0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24" y="0"/>
            <a:ext cx="12188952" cy="6858000"/>
          </a:xfrm>
          <a:custGeom>
            <a:avLst/>
            <a:gdLst>
              <a:gd name="connsiteX0" fmla="*/ 7789164 w 12188952"/>
              <a:gd name="connsiteY0" fmla="*/ 2258568 h 6858000"/>
              <a:gd name="connsiteX1" fmla="*/ 7789164 w 12188952"/>
              <a:gd name="connsiteY1" fmla="*/ 2487168 h 6858000"/>
              <a:gd name="connsiteX2" fmla="*/ 10715244 w 12188952"/>
              <a:gd name="connsiteY2" fmla="*/ 2487168 h 6858000"/>
              <a:gd name="connsiteX3" fmla="*/ 10715244 w 12188952"/>
              <a:gd name="connsiteY3" fmla="*/ 2258568 h 6858000"/>
              <a:gd name="connsiteX4" fmla="*/ 4634484 w 12188952"/>
              <a:gd name="connsiteY4" fmla="*/ 2258568 h 6858000"/>
              <a:gd name="connsiteX5" fmla="*/ 4634484 w 12188952"/>
              <a:gd name="connsiteY5" fmla="*/ 2487168 h 6858000"/>
              <a:gd name="connsiteX6" fmla="*/ 7560564 w 12188952"/>
              <a:gd name="connsiteY6" fmla="*/ 2487168 h 6858000"/>
              <a:gd name="connsiteX7" fmla="*/ 7560564 w 12188952"/>
              <a:gd name="connsiteY7" fmla="*/ 2258568 h 6858000"/>
              <a:gd name="connsiteX8" fmla="*/ 1443228 w 12188952"/>
              <a:gd name="connsiteY8" fmla="*/ 2258568 h 6858000"/>
              <a:gd name="connsiteX9" fmla="*/ 1443228 w 12188952"/>
              <a:gd name="connsiteY9" fmla="*/ 2487168 h 6858000"/>
              <a:gd name="connsiteX10" fmla="*/ 4369308 w 12188952"/>
              <a:gd name="connsiteY10" fmla="*/ 2487168 h 6858000"/>
              <a:gd name="connsiteX11" fmla="*/ 4369308 w 12188952"/>
              <a:gd name="connsiteY11" fmla="*/ 2258568 h 6858000"/>
              <a:gd name="connsiteX12" fmla="*/ 0 w 12188952"/>
              <a:gd name="connsiteY12" fmla="*/ 0 h 6858000"/>
              <a:gd name="connsiteX13" fmla="*/ 12188952 w 12188952"/>
              <a:gd name="connsiteY13" fmla="*/ 0 h 6858000"/>
              <a:gd name="connsiteX14" fmla="*/ 12188952 w 12188952"/>
              <a:gd name="connsiteY14" fmla="*/ 6858000 h 6858000"/>
              <a:gd name="connsiteX15" fmla="*/ 0 w 12188952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188952" h="6858000">
                <a:moveTo>
                  <a:pt x="7789164" y="2258568"/>
                </a:moveTo>
                <a:lnTo>
                  <a:pt x="7789164" y="2487168"/>
                </a:lnTo>
                <a:lnTo>
                  <a:pt x="10715244" y="2487168"/>
                </a:lnTo>
                <a:lnTo>
                  <a:pt x="10715244" y="2258568"/>
                </a:lnTo>
                <a:close/>
                <a:moveTo>
                  <a:pt x="4634484" y="2258568"/>
                </a:moveTo>
                <a:lnTo>
                  <a:pt x="4634484" y="2487168"/>
                </a:lnTo>
                <a:lnTo>
                  <a:pt x="7560564" y="2487168"/>
                </a:lnTo>
                <a:lnTo>
                  <a:pt x="7560564" y="2258568"/>
                </a:lnTo>
                <a:close/>
                <a:moveTo>
                  <a:pt x="1443228" y="2258568"/>
                </a:moveTo>
                <a:lnTo>
                  <a:pt x="1443228" y="2487168"/>
                </a:lnTo>
                <a:lnTo>
                  <a:pt x="4369308" y="2487168"/>
                </a:lnTo>
                <a:lnTo>
                  <a:pt x="4369308" y="2258568"/>
                </a:ln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7F18567-9326-411F-BA8D-561D58C7DD9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444752" y="2487165"/>
            <a:ext cx="2926080" cy="2714379"/>
          </a:xfrm>
          <a:solidFill>
            <a:schemeClr val="bg1">
              <a:alpha val="85000"/>
            </a:schemeClr>
          </a:solidFill>
        </p:spPr>
        <p:txBody>
          <a:bodyPr tIns="429768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9809F78-EA1B-4C23-A53E-7DE8B4A6AE1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673352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97E7DC10-1618-471B-9441-C640C7FEDD3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3600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0AEB661-858B-44C9-9484-E540E04AD36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73775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FDB26B40-5901-4EF0-BCF0-55677E28B17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90688" y="2487165"/>
            <a:ext cx="2926080" cy="2715768"/>
          </a:xfrm>
          <a:solidFill>
            <a:schemeClr val="bg1">
              <a:alpha val="85000"/>
            </a:schemeClr>
          </a:solidFill>
        </p:spPr>
        <p:txBody>
          <a:bodyPr tIns="429768"/>
          <a:lstStyle>
            <a:lvl1pPr marL="0" indent="0" algn="ctr">
              <a:buFont typeface="Arial" panose="020B0604020202020204" pitchFamily="34" charset="0"/>
              <a:buNone/>
              <a:defRPr sz="1800" cap="all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EAE0AB-74EC-4097-A534-A578F1097938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19288" y="3374136"/>
            <a:ext cx="2468880" cy="1371600"/>
          </a:xfrm>
        </p:spPr>
        <p:txBody>
          <a:bodyPr/>
          <a:lstStyle>
            <a:lvl1pPr marL="0" indent="0" algn="ctr">
              <a:lnSpc>
                <a:spcPts val="22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6" name="Date Placeholder 4">
            <a:extLst>
              <a:ext uri="{FF2B5EF4-FFF2-40B4-BE49-F238E27FC236}">
                <a16:creationId xmlns:a16="http://schemas.microsoft.com/office/drawing/2014/main" id="{C0256D1E-8A29-4C0A-8641-E823E877CF86}"/>
              </a:ext>
            </a:extLst>
          </p:cNvPr>
          <p:cNvSpPr>
            <a:spLocks noGrp="1"/>
          </p:cNvSpPr>
          <p:nvPr>
            <p:ph type="dt" sz="half" idx="39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0B45ED-DCCD-4701-9ACC-9C83B74D1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44752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9508955-3B0C-44CA-B1F9-AD0E70CDB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63600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612ACAA-EEDE-4C74-AF6C-6A7D06F73B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90688" y="2258568"/>
            <a:ext cx="2926080" cy="228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028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icture Placeholder 10">
            <a:extLst>
              <a:ext uri="{FF2B5EF4-FFF2-40B4-BE49-F238E27FC236}">
                <a16:creationId xmlns:a16="http://schemas.microsoft.com/office/drawing/2014/main" id="{27AEA2E6-E265-44DE-9F3F-657ECFF5D13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524" y="0"/>
            <a:ext cx="12188952" cy="6858000"/>
          </a:xfrm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7569F-733B-494F-B7CB-23180520907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0" y="2258568"/>
            <a:ext cx="12190476" cy="2743200"/>
          </a:xfrm>
          <a:solidFill>
            <a:schemeClr val="accent2">
              <a:alpha val="9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ZA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19B51A1E-902D-48AF-9020-955120F399B6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767130" y="2752344"/>
            <a:ext cx="2560320" cy="603504"/>
          </a:xfrm>
          <a:prstGeom prst="rect">
            <a:avLst/>
          </a:prstGeom>
          <a:noFill/>
        </p:spPr>
        <p:txBody>
          <a:bodyPr anchor="ctr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7" name="Text Placeholder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815840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867194" y="2752344"/>
            <a:ext cx="2560320" cy="60350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600" dirty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1369B8-B3F7-44DF-975B-57630CED624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76713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8199533E-4480-4EF0-855E-F0FC142777B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815840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58E1CB88-990B-431E-A733-AF73E309054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67194" y="3502152"/>
            <a:ext cx="2560320" cy="1371600"/>
          </a:xfrm>
        </p:spPr>
        <p:txBody>
          <a:bodyPr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  <a:latin typeface="+mj-lt"/>
              </a:defRPr>
            </a:lvl2pPr>
            <a:lvl3pPr marL="914400" indent="0">
              <a:buNone/>
              <a:defRPr sz="1800">
                <a:solidFill>
                  <a:schemeClr val="bg1"/>
                </a:solidFill>
                <a:latin typeface="+mj-lt"/>
              </a:defRPr>
            </a:lvl3pPr>
            <a:lvl4pPr marL="1371600" indent="0">
              <a:buNone/>
              <a:defRPr sz="1800">
                <a:solidFill>
                  <a:schemeClr val="bg1"/>
                </a:solidFill>
                <a:latin typeface="+mj-lt"/>
              </a:defRPr>
            </a:lvl4pPr>
            <a:lvl5pPr marL="1828800" indent="0">
              <a:buNone/>
              <a:defRPr sz="1800">
                <a:solidFill>
                  <a:schemeClr val="bg1"/>
                </a:solidFill>
                <a:latin typeface="+mj-lt"/>
              </a:defRPr>
            </a:lvl5pPr>
          </a:lstStyle>
          <a:p>
            <a:pPr lvl="0"/>
            <a:r>
              <a:rPr lang="en-US" dirty="0"/>
              <a:t>CLICK TO EDIT TEXT</a:t>
            </a:r>
          </a:p>
        </p:txBody>
      </p:sp>
      <p:sp>
        <p:nvSpPr>
          <p:cNvPr id="15" name="Date Placeholder 4">
            <a:extLst>
              <a:ext uri="{FF2B5EF4-FFF2-40B4-BE49-F238E27FC236}">
                <a16:creationId xmlns:a16="http://schemas.microsoft.com/office/drawing/2014/main" id="{DCF4F2F5-E92C-4ECF-9FDE-3E0CE4FBFCA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08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85" r:id="rId4"/>
    <p:sldLayoutId id="2147483650" r:id="rId5"/>
    <p:sldLayoutId id="2147483669" r:id="rId6"/>
    <p:sldLayoutId id="2147483651" r:id="rId7"/>
    <p:sldLayoutId id="2147483671" r:id="rId8"/>
    <p:sldLayoutId id="2147483683" r:id="rId9"/>
    <p:sldLayoutId id="2147483687" r:id="rId10"/>
    <p:sldLayoutId id="2147483672" r:id="rId11"/>
    <p:sldLayoutId id="2147483680" r:id="rId12"/>
    <p:sldLayoutId id="2147483678" r:id="rId13"/>
    <p:sldLayoutId id="2147483653" r:id="rId14"/>
    <p:sldLayoutId id="2147483677" r:id="rId15"/>
    <p:sldLayoutId id="2147483673" r:id="rId16"/>
    <p:sldLayoutId id="2147483654" r:id="rId17"/>
    <p:sldLayoutId id="2147483674" r:id="rId18"/>
    <p:sldLayoutId id="2147483675" r:id="rId19"/>
    <p:sldLayoutId id="2147483676" r:id="rId20"/>
    <p:sldLayoutId id="2147483668" r:id="rId21"/>
    <p:sldLayoutId id="2147483652" r:id="rId22"/>
    <p:sldLayoutId id="2147483656" r:id="rId23"/>
    <p:sldLayoutId id="2147483657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136">
          <p15:clr>
            <a:srgbClr val="5ACBF0"/>
          </p15:clr>
        </p15:guide>
        <p15:guide id="2" pos="2568">
          <p15:clr>
            <a:srgbClr val="5ACBF0"/>
          </p15:clr>
        </p15:guide>
        <p15:guide id="3" pos="5760">
          <p15:clr>
            <a:srgbClr val="F26B43"/>
          </p15:clr>
        </p15:guide>
        <p15:guide id="4" pos="1920">
          <p15:clr>
            <a:srgbClr val="F26B43"/>
          </p15:clr>
        </p15:guide>
        <p15:guide id="5" pos="3840">
          <p15:clr>
            <a:srgbClr val="F26B43"/>
          </p15:clr>
        </p15:guide>
        <p15:guide id="6" pos="576">
          <p15:clr>
            <a:srgbClr val="000000"/>
          </p15:clr>
        </p15:guide>
        <p15:guide id="7" pos="7104">
          <p15:clr>
            <a:srgbClr val="00000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aeroplane-aircraft-airplane-aviation-313768/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bridge and cables">
            <a:extLst>
              <a:ext uri="{FF2B5EF4-FFF2-40B4-BE49-F238E27FC236}">
                <a16:creationId xmlns:a16="http://schemas.microsoft.com/office/drawing/2014/main" id="{96D6DE01-D902-4482-9C44-25411826C9A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88952" cy="6858000"/>
          </a:xfr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C522CE7-8601-4799-A188-72F4C128D3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9026" y="2821218"/>
            <a:ext cx="9144000" cy="1107959"/>
          </a:xfrm>
        </p:spPr>
        <p:txBody>
          <a:bodyPr anchor="b">
            <a:normAutofit/>
          </a:bodyPr>
          <a:lstStyle/>
          <a:p>
            <a:r>
              <a:rPr lang="en-CA" b="1" spc="-30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Wingman Influencer </a:t>
            </a:r>
            <a:endParaRPr lang="en-US" b="1" spc="-300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95A575-4944-44FE-8343-886F3F6289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1745" y="667470"/>
            <a:ext cx="7953375" cy="457200"/>
          </a:xfrm>
        </p:spPr>
        <p:txBody>
          <a:bodyPr/>
          <a:lstStyle/>
          <a:p>
            <a:r>
              <a:rPr lang="en-CA" sz="4400" b="1" i="0" spc="-300" dirty="0">
                <a:solidFill>
                  <a:srgbClr val="E8EAED"/>
                </a:solidFill>
                <a:effectLst/>
                <a:latin typeface="Roboto" panose="02000000000000000000" pitchFamily="2" charset="0"/>
              </a:rPr>
              <a:t>Trendsetters Technologies</a:t>
            </a:r>
            <a:endParaRPr lang="en-US" sz="4400" b="1" spc="-300" dirty="0"/>
          </a:p>
        </p:txBody>
      </p:sp>
      <p:pic>
        <p:nvPicPr>
          <p:cNvPr id="3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065ACC99-7ECE-E1A9-E878-16BF2D6BB1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9903" y="211494"/>
            <a:ext cx="2563071" cy="2563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1188AF-1B8F-40DD-90B1-DC0F52BA4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088" y="284162"/>
            <a:ext cx="9877198" cy="704850"/>
          </a:xfrm>
        </p:spPr>
        <p:txBody>
          <a:bodyPr anchor="b">
            <a:normAutofit/>
          </a:bodyPr>
          <a:lstStyle/>
          <a:p>
            <a:r>
              <a:rPr lang="en-US" dirty="0"/>
              <a:t>INFLUENCER MARKETING IN 2022 AND BEYOND </a:t>
            </a:r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1B15C72-6318-00C6-C158-39BA39522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434" y="1341119"/>
            <a:ext cx="7392166" cy="4989711"/>
          </a:xfrm>
          <a:prstGeom prst="rect">
            <a:avLst/>
          </a:prstGeom>
          <a:noFill/>
        </p:spPr>
      </p:pic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394168C4-B2DA-4D2C-9105-A30BEC603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5894" y="1523205"/>
            <a:ext cx="3932237" cy="4373741"/>
          </a:xfrm>
        </p:spPr>
        <p:txBody>
          <a:bodyPr>
            <a:normAutofit/>
          </a:bodyPr>
          <a:lstStyle/>
          <a:p>
            <a:r>
              <a:rPr lang="en-US" sz="2400" dirty="0"/>
              <a:t>63% OF MARKETERS INTEND TO INCREASE THEIR INFLUENCER MARKETING BUGET IN THE NEXT YEAR (JUST 5% INTEND TO DECREASE IT).</a:t>
            </a:r>
          </a:p>
          <a:p>
            <a:endParaRPr lang="en-US" sz="2400" dirty="0"/>
          </a:p>
          <a:p>
            <a:r>
              <a:rPr lang="en-US" sz="2400" dirty="0"/>
              <a:t> - BY 2023, BRANDS WILL BE SPENDING $4.62 BILLION PER YEAR ON INFLUENCER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10E482-BEB9-41AB-AEED-00BF3EC6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038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Placeholder 11" descr="image of bar graph">
            <a:extLst>
              <a:ext uri="{FF2B5EF4-FFF2-40B4-BE49-F238E27FC236}">
                <a16:creationId xmlns:a16="http://schemas.microsoft.com/office/drawing/2014/main" id="{6A057D43-F8BF-4DAD-A7AD-845A6D5B5A5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3280" y="365125"/>
            <a:ext cx="7894320" cy="1325563"/>
          </a:xfrm>
        </p:spPr>
        <p:txBody>
          <a:bodyPr/>
          <a:lstStyle/>
          <a:p>
            <a:r>
              <a:rPr lang="en-US" dirty="0"/>
              <a:t>OUR COMPETITION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8657664-A458-4DDD-ACC2-1D87FCD6FCA9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8444" y="1690688"/>
            <a:ext cx="11353800" cy="4055998"/>
          </a:xfrm>
        </p:spPr>
        <p:txBody>
          <a:bodyPr/>
          <a:lstStyle/>
          <a:p>
            <a:r>
              <a:rPr lang="en-US" dirty="0"/>
              <a:t>COMPETITORS</a:t>
            </a:r>
            <a:endParaRPr lang="en-ZA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972E633-D3D4-4B6D-909F-937FED844C4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968813" y="2892750"/>
            <a:ext cx="11039685" cy="274320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i="0" dirty="0">
                <a:solidFill>
                  <a:srgbClr val="000000"/>
                </a:solidFill>
                <a:effectLst/>
                <a:latin typeface="proxima-nova"/>
              </a:rPr>
              <a:t>Neo Reach</a:t>
            </a:r>
            <a:br>
              <a:rPr lang="en-ZA" sz="2000" noProof="1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proxima-nova"/>
              </a:rPr>
              <a:t>worked with brands like FanDuel, World of Tanks, Walmart, and FIFA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ZA" sz="2000" noProof="1"/>
          </a:p>
          <a:p>
            <a:endParaRPr lang="en-ZA" sz="2000" noProof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CA" sz="2000" b="1" i="0" dirty="0" err="1">
                <a:solidFill>
                  <a:srgbClr val="000000"/>
                </a:solidFill>
                <a:effectLst/>
                <a:latin typeface="proxima-nova"/>
              </a:rPr>
              <a:t>Carusele</a:t>
            </a:r>
            <a:r>
              <a:rPr lang="en-CA" sz="2000" b="1" i="0" dirty="0">
                <a:solidFill>
                  <a:srgbClr val="000000"/>
                </a:solidFill>
                <a:effectLst/>
                <a:latin typeface="proxima-nova"/>
              </a:rPr>
              <a:t>  </a:t>
            </a:r>
            <a:br>
              <a:rPr lang="en-ZA" sz="2000" noProof="1"/>
            </a:br>
            <a:r>
              <a:rPr lang="en-US" sz="2000" b="0" i="0" dirty="0">
                <a:solidFill>
                  <a:srgbClr val="000000"/>
                </a:solidFill>
                <a:effectLst/>
                <a:latin typeface="proxima-nova"/>
              </a:rPr>
              <a:t> Pepsi, Hallmark, Walgreens, and Sabra. </a:t>
            </a:r>
          </a:p>
          <a:p>
            <a:br>
              <a:rPr lang="en-ZA" sz="2000" noProof="1"/>
            </a:br>
            <a:r>
              <a:rPr lang="en-ZA" sz="2000" b="1" noProof="1"/>
              <a:t>The </a:t>
            </a:r>
            <a:r>
              <a:rPr lang="en-CA" sz="2000" b="1" i="0" dirty="0">
                <a:solidFill>
                  <a:srgbClr val="000000"/>
                </a:solidFill>
                <a:effectLst/>
                <a:latin typeface="proxima-nova"/>
              </a:rPr>
              <a:t>Influencer Agency </a:t>
            </a:r>
            <a:endParaRPr lang="en-CA" sz="2000" b="1" dirty="0">
              <a:solidFill>
                <a:srgbClr val="000000"/>
              </a:solidFill>
              <a:latin typeface="proxima-nov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proxima-nova"/>
              </a:rPr>
              <a:t>They also have one of the largest databases of influencers, with access to over 3,000 influencers across the globe.</a:t>
            </a:r>
            <a:r>
              <a:rPr lang="en-CA" sz="2000" b="0" i="0" dirty="0">
                <a:solidFill>
                  <a:srgbClr val="000000"/>
                </a:solidFill>
                <a:effectLst/>
                <a:latin typeface="proxima-nova"/>
              </a:rPr>
              <a:t> </a:t>
            </a:r>
            <a:endParaRPr lang="en-ZA" sz="2000" noProof="1"/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4D55AB81-8A4D-4B4A-8B0F-A7407C695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9B04A6B-B6E9-40E3-BFCB-8C1C17E0DB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1613" y="1690688"/>
            <a:ext cx="228600" cy="3886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82939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Timeline&#10;&#10;Description automatically generated">
            <a:extLst>
              <a:ext uri="{FF2B5EF4-FFF2-40B4-BE49-F238E27FC236}">
                <a16:creationId xmlns:a16="http://schemas.microsoft.com/office/drawing/2014/main" id="{30170F11-9E76-96C7-7FC1-FE57CDA67A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01" b="-1"/>
          <a:stretch/>
        </p:blipFill>
        <p:spPr bwMode="auto">
          <a:xfrm>
            <a:off x="349250" y="68263"/>
            <a:ext cx="11722100" cy="6721475"/>
          </a:xfrm>
          <a:custGeom>
            <a:avLst/>
            <a:gdLst>
              <a:gd name="connsiteX0" fmla="*/ 0 w 11961876"/>
              <a:gd name="connsiteY0" fmla="*/ 0 h 6858000"/>
              <a:gd name="connsiteX1" fmla="*/ 11961876 w 11961876"/>
              <a:gd name="connsiteY1" fmla="*/ 0 h 6858000"/>
              <a:gd name="connsiteX2" fmla="*/ 11961876 w 11961876"/>
              <a:gd name="connsiteY2" fmla="*/ 6858000 h 6858000"/>
              <a:gd name="connsiteX3" fmla="*/ 0 w 1196187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961876" h="6858000">
                <a:moveTo>
                  <a:pt x="0" y="0"/>
                </a:moveTo>
                <a:lnTo>
                  <a:pt x="11961876" y="0"/>
                </a:lnTo>
                <a:lnTo>
                  <a:pt x="11961876" y="6858000"/>
                </a:lnTo>
                <a:lnTo>
                  <a:pt x="0" y="6858000"/>
                </a:lnTo>
                <a:close/>
              </a:path>
            </a:pathLst>
          </a:cu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BB2DA96-3844-7249-4359-115F2986A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0694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line&#10;&#10;Description automatically generated">
            <a:extLst>
              <a:ext uri="{FF2B5EF4-FFF2-40B4-BE49-F238E27FC236}">
                <a16:creationId xmlns:a16="http://schemas.microsoft.com/office/drawing/2014/main" id="{67B8B3AD-C176-204E-4490-0B721E47FF6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363450" cy="6954441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23B05B-21D8-B338-2912-604F7D439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9180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46" descr="image of bar graphs&#10;">
            <a:extLst>
              <a:ext uri="{FF2B5EF4-FFF2-40B4-BE49-F238E27FC236}">
                <a16:creationId xmlns:a16="http://schemas.microsoft.com/office/drawing/2014/main" id="{8EA8B3CE-93C2-7B74-B2CB-1AA08BE8F5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/>
          <a:stretch/>
        </p:blipFill>
        <p:spPr>
          <a:xfrm>
            <a:off x="1524" y="10"/>
            <a:ext cx="12188952" cy="6857990"/>
          </a:xfrm>
          <a:custGeom>
            <a:avLst/>
            <a:gdLst>
              <a:gd name="connsiteX0" fmla="*/ 0 w 12188952"/>
              <a:gd name="connsiteY0" fmla="*/ 0 h 6858000"/>
              <a:gd name="connsiteX1" fmla="*/ 12188952 w 12188952"/>
              <a:gd name="connsiteY1" fmla="*/ 0 h 6858000"/>
              <a:gd name="connsiteX2" fmla="*/ 12188952 w 12188952"/>
              <a:gd name="connsiteY2" fmla="*/ 6858000 h 6858000"/>
              <a:gd name="connsiteX3" fmla="*/ 0 w 12188952"/>
              <a:gd name="connsiteY3" fmla="*/ 6858000 h 6858000"/>
              <a:gd name="connsiteX4" fmla="*/ 0 w 12188952"/>
              <a:gd name="connsiteY4" fmla="*/ 4926523 h 6858000"/>
              <a:gd name="connsiteX5" fmla="*/ 9142476 w 12188952"/>
              <a:gd name="connsiteY5" fmla="*/ 4926523 h 6858000"/>
              <a:gd name="connsiteX6" fmla="*/ 9142476 w 12188952"/>
              <a:gd name="connsiteY6" fmla="*/ 4697923 h 6858000"/>
              <a:gd name="connsiteX7" fmla="*/ 0 w 12188952"/>
              <a:gd name="connsiteY7" fmla="*/ 469792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6858000">
                <a:moveTo>
                  <a:pt x="0" y="0"/>
                </a:moveTo>
                <a:lnTo>
                  <a:pt x="12188952" y="0"/>
                </a:lnTo>
                <a:lnTo>
                  <a:pt x="12188952" y="6858000"/>
                </a:lnTo>
                <a:lnTo>
                  <a:pt x="0" y="6858000"/>
                </a:lnTo>
                <a:lnTo>
                  <a:pt x="0" y="4926523"/>
                </a:lnTo>
                <a:lnTo>
                  <a:pt x="9142476" y="4926523"/>
                </a:lnTo>
                <a:lnTo>
                  <a:pt x="9142476" y="4697923"/>
                </a:lnTo>
                <a:lnTo>
                  <a:pt x="0" y="4697923"/>
                </a:lnTo>
                <a:close/>
              </a:path>
            </a:pathLst>
          </a:custGeom>
          <a:noFill/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A20A890C-0A9E-F4A6-1D72-FED88A239A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704" y="407289"/>
            <a:ext cx="8311896" cy="1049254"/>
          </a:xfrm>
        </p:spPr>
        <p:txBody>
          <a:bodyPr>
            <a:normAutofit/>
          </a:bodyPr>
          <a:lstStyle/>
          <a:p>
            <a:r>
              <a:rPr lang="en-CA" sz="3600" dirty="0">
                <a:solidFill>
                  <a:srgbClr val="595959"/>
                </a:solidFill>
                <a:effectLst/>
                <a:highlight>
                  <a:srgbClr val="C0C0C0"/>
                </a:highlight>
                <a:latin typeface="Calibri" panose="020F0502020204030204" pitchFamily="34" charset="0"/>
                <a:ea typeface="Calibri" panose="020F0502020204030204" pitchFamily="34" charset="0"/>
              </a:rPr>
              <a:t>Estimation on team members to be hired </a:t>
            </a:r>
            <a:endParaRPr lang="en-US" sz="8000" dirty="0">
              <a:highlight>
                <a:srgbClr val="C0C0C0"/>
              </a:highlight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D7EED35-9599-3809-3320-65C86AA1F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sp>
        <p:nvSpPr>
          <p:cNvPr id="3" name="Date Placeholder 2" hidden="1">
            <a:extLst>
              <a:ext uri="{FF2B5EF4-FFF2-40B4-BE49-F238E27FC236}">
                <a16:creationId xmlns:a16="http://schemas.microsoft.com/office/drawing/2014/main" id="{BAA60219-6166-63A7-5B08-20F996234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/>
          </a:p>
        </p:txBody>
      </p:sp>
      <p:sp>
        <p:nvSpPr>
          <p:cNvPr id="5" name="Slide Number Placeholder 4" hidden="1">
            <a:extLst>
              <a:ext uri="{FF2B5EF4-FFF2-40B4-BE49-F238E27FC236}">
                <a16:creationId xmlns:a16="http://schemas.microsoft.com/office/drawing/2014/main" id="{AEFB8036-C194-8BFA-8C45-71725257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  <p:pic>
        <p:nvPicPr>
          <p:cNvPr id="7" name="Picture 6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09ADBF72-AC4D-2826-A8FF-120B5A31F0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307" y="1863822"/>
            <a:ext cx="11405385" cy="380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598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 hidden="1">
            <a:extLst>
              <a:ext uri="{FF2B5EF4-FFF2-40B4-BE49-F238E27FC236}">
                <a16:creationId xmlns:a16="http://schemas.microsoft.com/office/drawing/2014/main" id="{58E72FB2-8B16-D506-19BB-76D63F1E8FF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  <p:pic>
        <p:nvPicPr>
          <p:cNvPr id="8" name="Picture 7" descr="Chart, treemap chart&#10;&#10;Description automatically generated">
            <a:extLst>
              <a:ext uri="{FF2B5EF4-FFF2-40B4-BE49-F238E27FC236}">
                <a16:creationId xmlns:a16="http://schemas.microsoft.com/office/drawing/2014/main" id="{90CEBB91-CBF9-9C50-8704-145D1C9A8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990" y="1263257"/>
            <a:ext cx="11274552" cy="25241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8584F1-BB19-DD46-4D72-C58373C88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606" y="5282226"/>
            <a:ext cx="10729731" cy="117270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63AB25F-F567-0A94-0B37-FF660692B055}"/>
              </a:ext>
            </a:extLst>
          </p:cNvPr>
          <p:cNvSpPr txBox="1"/>
          <p:nvPr/>
        </p:nvSpPr>
        <p:spPr>
          <a:xfrm>
            <a:off x="824696" y="190907"/>
            <a:ext cx="666412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Initial Investment: </a:t>
            </a:r>
          </a:p>
          <a:p>
            <a:r>
              <a:rPr lang="en-CA" sz="28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76,400 – 80,000 CAD</a:t>
            </a:r>
            <a:endParaRPr lang="en-CA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796AA4-DC44-B670-0DA6-CEA401C5D1A9}"/>
              </a:ext>
            </a:extLst>
          </p:cNvPr>
          <p:cNvSpPr txBox="1"/>
          <p:nvPr/>
        </p:nvSpPr>
        <p:spPr>
          <a:xfrm>
            <a:off x="280687" y="3988289"/>
            <a:ext cx="6094070" cy="861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6000"/>
              </a:lnSpc>
              <a:spcBef>
                <a:spcPts val="200"/>
              </a:spcBef>
            </a:pPr>
            <a:r>
              <a:rPr lang="en-CA" sz="24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Monthly Investment during the development</a:t>
            </a:r>
            <a:r>
              <a:rPr lang="en-CA" sz="1600" b="1" dirty="0">
                <a:solidFill>
                  <a:srgbClr val="1F3763"/>
                </a:solidFill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CA" sz="2400" dirty="0">
                <a:solidFill>
                  <a:srgbClr val="59595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Monthly Fixed Expenses - 72,000.00 CAD </a:t>
            </a:r>
            <a:endParaRPr lang="en-CA" sz="1400" dirty="0">
              <a:solidFill>
                <a:srgbClr val="595959"/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76910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Placeholder 51" descr="photo of building column&#10;">
            <a:extLst>
              <a:ext uri="{FF2B5EF4-FFF2-40B4-BE49-F238E27FC236}">
                <a16:creationId xmlns:a16="http://schemas.microsoft.com/office/drawing/2014/main" id="{FB984F8E-E35E-4C11-86D8-AC8E1328E9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" b="58"/>
          <a:stretch/>
        </p:blipFill>
        <p:spPr>
          <a:xfrm>
            <a:off x="458724" y="481369"/>
            <a:ext cx="11274552" cy="27432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17B7CBFC-65A2-4AB4-BE48-C580D13CA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3592386"/>
            <a:ext cx="4572000" cy="1325563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2B40CBE-DEC8-4A9F-AF68-3DABE42C7EE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89391" y="3546349"/>
            <a:ext cx="5248656" cy="1920240"/>
          </a:xfrm>
        </p:spPr>
        <p:txBody>
          <a:bodyPr/>
          <a:lstStyle/>
          <a:p>
            <a:r>
              <a:rPr lang="en-US" sz="2000" dirty="0"/>
              <a:t>At wingman Influencers, we believe in giving 110%. By closing the loop on investment management and using the latest technology, we help businesses grow and expand their social media presence. We thrive because of our market knowledge and a great team behind our product.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C8FA207-53D3-4237-A057-8F03251DDE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9512" y="5503164"/>
            <a:ext cx="6958584" cy="1371600"/>
          </a:xfrm>
        </p:spPr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18397080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photo of Wall street sign&#10;">
            <a:extLst>
              <a:ext uri="{FF2B5EF4-FFF2-40B4-BE49-F238E27FC236}">
                <a16:creationId xmlns:a16="http://schemas.microsoft.com/office/drawing/2014/main" id="{7EA54CDC-A10B-4928-83AD-8A873A126AF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8" name="Title 27">
            <a:extLst>
              <a:ext uri="{FF2B5EF4-FFF2-40B4-BE49-F238E27FC236}">
                <a16:creationId xmlns:a16="http://schemas.microsoft.com/office/drawing/2014/main" id="{0648DE95-334E-46CE-B3A6-AEEB61BA1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80E486CF-8877-4DB4-98D3-2CD9F1CB339E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7467603" y="4681728"/>
            <a:ext cx="3838731" cy="1645920"/>
          </a:xfrm>
        </p:spPr>
        <p:txBody>
          <a:bodyPr>
            <a:normAutofit/>
          </a:bodyPr>
          <a:lstStyle/>
          <a:p>
            <a:r>
              <a:rPr lang="en-US" dirty="0"/>
              <a:t>SOMYA TYAGI </a:t>
            </a:r>
          </a:p>
          <a:p>
            <a:r>
              <a:rPr lang="en-US" dirty="0"/>
              <a:t>MALAV DESAI </a:t>
            </a:r>
          </a:p>
          <a:p>
            <a:r>
              <a:rPr lang="en-US" dirty="0"/>
              <a:t>PRACHI </a:t>
            </a:r>
            <a:r>
              <a:rPr lang="en-US" dirty="0" err="1"/>
              <a:t>PRACHI</a:t>
            </a:r>
            <a:r>
              <a:rPr lang="en-US" dirty="0"/>
              <a:t> </a:t>
            </a:r>
          </a:p>
          <a:p>
            <a:r>
              <a:rPr lang="en-US" dirty="0"/>
              <a:t>JASHANPREET KAUR </a:t>
            </a:r>
          </a:p>
          <a:p>
            <a:endParaRPr lang="en-US" dirty="0"/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FFBA0FCD-5060-4B39-B311-BE2FE37C8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819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itle 42">
            <a:extLst>
              <a:ext uri="{FF2B5EF4-FFF2-40B4-BE49-F238E27FC236}">
                <a16:creationId xmlns:a16="http://schemas.microsoft.com/office/drawing/2014/main" id="{82D36010-C86D-4E36-B6CF-A9BDD34725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Our Team </a:t>
            </a:r>
          </a:p>
        </p:txBody>
      </p:sp>
      <p:pic>
        <p:nvPicPr>
          <p:cNvPr id="24" name="Picture Placeholder 23">
            <a:extLst>
              <a:ext uri="{FF2B5EF4-FFF2-40B4-BE49-F238E27FC236}">
                <a16:creationId xmlns:a16="http://schemas.microsoft.com/office/drawing/2014/main" id="{B269982C-B5A5-4ABE-9867-F064D76158C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914400" y="2382483"/>
            <a:ext cx="2103438" cy="233715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4B2ADA-BF4A-429D-9AAB-0A79EC551FF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1352" y="5257800"/>
            <a:ext cx="2103120" cy="274320"/>
          </a:xfrm>
        </p:spPr>
        <p:txBody>
          <a:bodyPr/>
          <a:lstStyle/>
          <a:p>
            <a:r>
              <a:rPr lang="en-US" dirty="0" err="1"/>
              <a:t>Somya</a:t>
            </a:r>
            <a:r>
              <a:rPr lang="en-US" dirty="0"/>
              <a:t> Tyagi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6BA764-9AA1-4357-AA4E-466CAC81293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1352" y="5551170"/>
            <a:ext cx="2103120" cy="365760"/>
          </a:xfrm>
        </p:spPr>
        <p:txBody>
          <a:bodyPr/>
          <a:lstStyle/>
          <a:p>
            <a:r>
              <a:rPr lang="en-US" dirty="0"/>
              <a:t>Product Owner</a:t>
            </a:r>
          </a:p>
          <a:p>
            <a:endParaRPr lang="en-US" dirty="0"/>
          </a:p>
        </p:txBody>
      </p:sp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E3518826-950A-4BBF-B066-0453E162ED7D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3"/>
          <a:srcRect/>
          <a:stretch/>
        </p:blipFill>
        <p:spPr>
          <a:xfrm>
            <a:off x="3550524" y="2382483"/>
            <a:ext cx="2423470" cy="2435897"/>
          </a:xfr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CCBA895-282B-4655-9508-9B081D8947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66744" y="5257800"/>
            <a:ext cx="2103120" cy="274320"/>
          </a:xfrm>
        </p:spPr>
        <p:txBody>
          <a:bodyPr/>
          <a:lstStyle/>
          <a:p>
            <a:r>
              <a:rPr lang="en-US" dirty="0"/>
              <a:t>Malav Desai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5544BD-5A0E-41E5-9FDF-CF48D5F86A7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666744" y="5551170"/>
            <a:ext cx="2103120" cy="365760"/>
          </a:xfrm>
        </p:spPr>
        <p:txBody>
          <a:bodyPr/>
          <a:lstStyle/>
          <a:p>
            <a:r>
              <a:rPr lang="en-US" dirty="0"/>
              <a:t>Development Team </a:t>
            </a:r>
          </a:p>
        </p:txBody>
      </p:sp>
      <p:pic>
        <p:nvPicPr>
          <p:cNvPr id="32" name="Picture Placeholder 31">
            <a:extLst>
              <a:ext uri="{FF2B5EF4-FFF2-40B4-BE49-F238E27FC236}">
                <a16:creationId xmlns:a16="http://schemas.microsoft.com/office/drawing/2014/main" id="{3C5A52A1-20C1-4B98-93B8-92FCD7B5D5D3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/>
          <a:srcRect/>
          <a:stretch/>
        </p:blipFill>
        <p:spPr>
          <a:xfrm>
            <a:off x="6421438" y="2154503"/>
            <a:ext cx="1948121" cy="2597494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B4AD937-0438-4166-BD70-EA667D56A4D4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419088" y="5257800"/>
            <a:ext cx="2103120" cy="274320"/>
          </a:xfrm>
        </p:spPr>
        <p:txBody>
          <a:bodyPr/>
          <a:lstStyle/>
          <a:p>
            <a:r>
              <a:rPr lang="en-US" dirty="0"/>
              <a:t>Prachi </a:t>
            </a:r>
            <a:r>
              <a:rPr lang="en-US" dirty="0" err="1"/>
              <a:t>Prachi</a:t>
            </a:r>
            <a:r>
              <a:rPr lang="en-US" dirty="0"/>
              <a:t> 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2F91C5D-226D-435B-A96C-1F554E795D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419088" y="5551170"/>
            <a:ext cx="2103120" cy="365760"/>
          </a:xfrm>
        </p:spPr>
        <p:txBody>
          <a:bodyPr/>
          <a:lstStyle/>
          <a:p>
            <a:r>
              <a:rPr lang="en-US" dirty="0"/>
              <a:t>Scrum Master </a:t>
            </a:r>
          </a:p>
        </p:txBody>
      </p:sp>
      <p:pic>
        <p:nvPicPr>
          <p:cNvPr id="34" name="Picture Placeholder 33">
            <a:extLst>
              <a:ext uri="{FF2B5EF4-FFF2-40B4-BE49-F238E27FC236}">
                <a16:creationId xmlns:a16="http://schemas.microsoft.com/office/drawing/2014/main" id="{F7A2D11E-BE25-45D2-8EDB-3D89772BDBC6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/>
          <a:srcRect/>
          <a:stretch/>
        </p:blipFill>
        <p:spPr>
          <a:xfrm>
            <a:off x="9377115" y="2047875"/>
            <a:ext cx="1660999" cy="2770425"/>
          </a:xfr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C6CB9CB-BA33-411F-ABB1-BCC00E4CE922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171432" y="5257800"/>
            <a:ext cx="2103120" cy="274320"/>
          </a:xfrm>
        </p:spPr>
        <p:txBody>
          <a:bodyPr/>
          <a:lstStyle/>
          <a:p>
            <a:r>
              <a:rPr lang="en-US" dirty="0" err="1"/>
              <a:t>Jashanpreet</a:t>
            </a:r>
            <a:r>
              <a:rPr lang="en-US" dirty="0"/>
              <a:t> </a:t>
            </a:r>
            <a:r>
              <a:rPr lang="en-US" dirty="0" err="1"/>
              <a:t>kaur</a:t>
            </a:r>
            <a:r>
              <a:rPr lang="en-US" dirty="0"/>
              <a:t>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43341B8-8BFF-46A8-A144-93AE618DB84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71432" y="5551170"/>
            <a:ext cx="2103120" cy="365760"/>
          </a:xfrm>
        </p:spPr>
        <p:txBody>
          <a:bodyPr/>
          <a:lstStyle/>
          <a:p>
            <a:r>
              <a:rPr lang="en-US" dirty="0"/>
              <a:t>Development Team 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0ADF5DB-0025-47AA-9436-DFD100097B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4400" y="4961668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6E3061B-C3BC-4087-AEF7-2C6C9BDB7C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666744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BFFA4BA-93DF-4ECF-A20F-3D40A2066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18725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73791FF-CCF9-4C5D-A843-3726D4BA7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76748" y="4958500"/>
            <a:ext cx="2103120" cy="1097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Slide Number Placeholder 45">
            <a:extLst>
              <a:ext uri="{FF2B5EF4-FFF2-40B4-BE49-F238E27FC236}">
                <a16:creationId xmlns:a16="http://schemas.microsoft.com/office/drawing/2014/main" id="{78E65243-56AB-4666-A752-0F5C1A7FE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453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580459A6-74F1-49C9-B51B-9878E21EB18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259" b="2259"/>
          <a:stretch/>
        </p:blipFill>
        <p:spPr>
          <a:xfrm>
            <a:off x="230124" y="10"/>
            <a:ext cx="11961876" cy="6857990"/>
          </a:xfr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498" y="52971"/>
            <a:ext cx="6400800" cy="1325563"/>
          </a:xfrm>
        </p:spPr>
        <p:txBody>
          <a:bodyPr anchor="ctr" anchorCtr="0">
            <a:normAutofit/>
          </a:bodyPr>
          <a:lstStyle/>
          <a:p>
            <a:r>
              <a:rPr lang="en-ZA" sz="6000" spc="300" dirty="0">
                <a:latin typeface="+mn-lt"/>
              </a:rPr>
              <a:t>VISON</a:t>
            </a:r>
            <a:r>
              <a:rPr lang="en-ZA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250" y="1620331"/>
            <a:ext cx="8963024" cy="3409907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4400" b="1" dirty="0"/>
              <a:t>AN ECOSYSTEM FOR SOCIAL </a:t>
            </a:r>
          </a:p>
          <a:p>
            <a:pPr>
              <a:spcAft>
                <a:spcPts val="600"/>
              </a:spcAft>
            </a:pPr>
            <a:endParaRPr lang="en-US" sz="4400" b="1" dirty="0"/>
          </a:p>
          <a:p>
            <a:pPr>
              <a:spcAft>
                <a:spcPts val="600"/>
              </a:spcAft>
            </a:pPr>
            <a:r>
              <a:rPr lang="en-US" sz="4400" b="1" dirty="0"/>
              <a:t> MEDIA INFLUNCERS &amp; </a:t>
            </a:r>
          </a:p>
          <a:p>
            <a:pPr>
              <a:spcAft>
                <a:spcPts val="600"/>
              </a:spcAft>
            </a:pPr>
            <a:endParaRPr lang="en-US" sz="4400" b="1" dirty="0"/>
          </a:p>
          <a:p>
            <a:pPr>
              <a:spcAft>
                <a:spcPts val="600"/>
              </a:spcAft>
            </a:pPr>
            <a:r>
              <a:rPr lang="en-US" sz="4400" b="1" dirty="0"/>
              <a:t> BRANDS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19B51A1E-902D-48AF-9020-955120F399B6}" type="slidenum">
              <a:rPr lang="en-ZA" smtClean="0"/>
              <a:pPr>
                <a:spcAft>
                  <a:spcPts val="600"/>
                </a:spcAft>
              </a:pPr>
              <a:t>3</a:t>
            </a:fld>
            <a:endParaRPr lang="en-ZA"/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057CCB72-3874-46DE-9CF8-8C39DE3D264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39512" y="5513832"/>
            <a:ext cx="6958584" cy="13716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9400" dirty="0"/>
              <a:t>About</a:t>
            </a:r>
          </a:p>
        </p:txBody>
      </p:sp>
    </p:spTree>
    <p:extLst>
      <p:ext uri="{BB962C8B-B14F-4D97-AF65-F5344CB8AC3E}">
        <p14:creationId xmlns:p14="http://schemas.microsoft.com/office/powerpoint/2010/main" val="831733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image of bar graphs">
            <a:extLst>
              <a:ext uri="{FF2B5EF4-FFF2-40B4-BE49-F238E27FC236}">
                <a16:creationId xmlns:a16="http://schemas.microsoft.com/office/drawing/2014/main" id="{B1240E7A-9EE3-4AD7-AC70-53A1C0C7D52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96363A03-E425-4DF0-A245-F0EEE2D0431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83721"/>
            <a:ext cx="10026650" cy="4754562"/>
          </a:xfrm>
        </p:spPr>
        <p:txBody>
          <a:bodyPr/>
          <a:lstStyle/>
          <a:p>
            <a:r>
              <a:rPr lang="en-US" dirty="0"/>
              <a:t>Market Gap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980B2038-1B53-491E-BC2F-148E99EFDB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242336"/>
            <a:ext cx="3886200" cy="1093954"/>
          </a:xfrm>
        </p:spPr>
        <p:txBody>
          <a:bodyPr>
            <a:normAutofit/>
          </a:bodyPr>
          <a:lstStyle/>
          <a:p>
            <a:r>
              <a:rPr lang="en-US" sz="2000" dirty="0"/>
              <a:t>Traditional marketing is very costly and small or medium scale business can't afford it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F970A788-9414-4536-9C00-F0C8714580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38200" y="3861002"/>
            <a:ext cx="3886200" cy="320040"/>
          </a:xfrm>
        </p:spPr>
        <p:txBody>
          <a:bodyPr/>
          <a:lstStyle/>
          <a:p>
            <a:r>
              <a:rPr lang="en-CA" dirty="0"/>
              <a:t>EFFECTIVENESS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F845A907-CC82-47DD-86EC-58C44C2EA61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274" y="4249621"/>
            <a:ext cx="3810126" cy="1463949"/>
          </a:xfrm>
        </p:spPr>
        <p:txBody>
          <a:bodyPr>
            <a:noAutofit/>
          </a:bodyPr>
          <a:lstStyle/>
          <a:p>
            <a:r>
              <a:rPr lang="en-US" sz="2000" dirty="0"/>
              <a:t>Google found out more than 56% of traditional advertisements are never seen by consumers and they can never target the right audience.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DEF3428C-82C8-426A-8AA5-06D4123935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00879" y="3378708"/>
            <a:ext cx="3886200" cy="320040"/>
          </a:xfrm>
        </p:spPr>
        <p:txBody>
          <a:bodyPr/>
          <a:lstStyle/>
          <a:p>
            <a:r>
              <a:rPr lang="en-CA" dirty="0"/>
              <a:t>WASTAGE</a:t>
            </a:r>
            <a:endParaRPr lang="en-US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8B178A14-FF95-463C-89E7-D71BB431EA6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13474" y="3884173"/>
            <a:ext cx="3886075" cy="1709561"/>
          </a:xfrm>
        </p:spPr>
        <p:txBody>
          <a:bodyPr>
            <a:noAutofit/>
          </a:bodyPr>
          <a:lstStyle/>
          <a:p>
            <a:r>
              <a:rPr lang="en-US" sz="2000" dirty="0"/>
              <a:t>Although paper hoardings, banners and newspapers print are great and does the job perfectly, there is a slight problem. We are running out of trees.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5B76A604-CBAD-4494-A846-E4C833A609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590801" y="1916113"/>
            <a:ext cx="3886200" cy="320040"/>
          </a:xfrm>
        </p:spPr>
        <p:txBody>
          <a:bodyPr/>
          <a:lstStyle/>
          <a:p>
            <a:r>
              <a:rPr lang="en-CA" dirty="0"/>
              <a:t>MEASURABILITY</a:t>
            </a:r>
            <a:endParaRPr lang="en-US" dirty="0"/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BF07FAC4-029F-4076-B784-683A1CCA686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439747" y="2242335"/>
            <a:ext cx="4037128" cy="1093955"/>
          </a:xfrm>
        </p:spPr>
        <p:txBody>
          <a:bodyPr>
            <a:normAutofit/>
          </a:bodyPr>
          <a:lstStyle/>
          <a:p>
            <a:r>
              <a:rPr lang="en-US" sz="2000" dirty="0"/>
              <a:t>It's very difficult to track profits and ROI through traditional marketing. </a:t>
            </a:r>
          </a:p>
        </p:txBody>
      </p:sp>
      <p:sp>
        <p:nvSpPr>
          <p:cNvPr id="152" name="Text Placeholder 151">
            <a:extLst>
              <a:ext uri="{FF2B5EF4-FFF2-40B4-BE49-F238E27FC236}">
                <a16:creationId xmlns:a16="http://schemas.microsoft.com/office/drawing/2014/main" id="{3C4F874E-995C-4034-ACF3-1F09DDFD1EF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0734040" y="-68580"/>
            <a:ext cx="1737360" cy="6858000"/>
          </a:xfrm>
        </p:spPr>
        <p:txBody>
          <a:bodyPr/>
          <a:lstStyle/>
          <a:p>
            <a:r>
              <a:rPr lang="en-US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3238362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5445" y="0"/>
            <a:ext cx="5103007" cy="1325563"/>
          </a:xfrm>
        </p:spPr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7" name="Picture Placeholder 6" descr="Man working on laptop sitting by the window">
            <a:extLst>
              <a:ext uri="{FF2B5EF4-FFF2-40B4-BE49-F238E27FC236}">
                <a16:creationId xmlns:a16="http://schemas.microsoft.com/office/drawing/2014/main" id="{32F765DF-EED6-463B-813A-9D13C1F8490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33630" y="548640"/>
            <a:ext cx="2642171" cy="3467850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36098" y="2093976"/>
            <a:ext cx="7037724" cy="32004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CLOSE THE GAP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3DDEB93-8628-4CD2-969D-1108E86844B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01412" y="2422684"/>
            <a:ext cx="6972284" cy="640080"/>
          </a:xfrm>
        </p:spPr>
        <p:txBody>
          <a:bodyPr>
            <a:normAutofit/>
          </a:bodyPr>
          <a:lstStyle/>
          <a:p>
            <a:r>
              <a:rPr lang="en-US" sz="2000" dirty="0"/>
              <a:t>Influencer marketing is so affordable that any business be it small, medium or large scale all can afford it. 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1148019F-B471-48D3-A6AA-3F0B467240B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1412" y="3397860"/>
            <a:ext cx="6972535" cy="320040"/>
          </a:xfrm>
        </p:spPr>
        <p:txBody>
          <a:bodyPr/>
          <a:lstStyle/>
          <a:p>
            <a:r>
              <a:rPr lang="en-US" dirty="0"/>
              <a:t>TARGET AUDIENCE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1B300A6A-6AD6-4D6C-85C5-FDF36EF1D3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99857" y="3849454"/>
            <a:ext cx="7707085" cy="1099491"/>
          </a:xfrm>
        </p:spPr>
        <p:txBody>
          <a:bodyPr>
            <a:normAutofit/>
          </a:bodyPr>
          <a:lstStyle/>
          <a:p>
            <a:r>
              <a:rPr lang="en-US" sz="2000" dirty="0"/>
              <a:t>Influencer marketing helps reach your target audience by selecting the right influencers by checking their engagement analysis.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C03AC016-5A46-4B6E-943F-B9F46486290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54805" y="4432674"/>
            <a:ext cx="5120640" cy="320040"/>
          </a:xfrm>
        </p:spPr>
        <p:txBody>
          <a:bodyPr/>
          <a:lstStyle/>
          <a:p>
            <a:r>
              <a:rPr lang="en-CA" dirty="0"/>
              <a:t>MEASURABILITY</a:t>
            </a:r>
            <a:endParaRPr lang="en-US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10A43BEE-B04F-469B-9957-9AF5947E5A1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32012" y="4986039"/>
            <a:ext cx="5120640" cy="1228951"/>
          </a:xfrm>
        </p:spPr>
        <p:txBody>
          <a:bodyPr>
            <a:normAutofit/>
          </a:bodyPr>
          <a:lstStyle/>
          <a:p>
            <a:r>
              <a:rPr lang="en-US" sz="2000" dirty="0"/>
              <a:t>Profits and ROI can easily be measured in influencer marketing through affiliate links, coupon codes, trackable links.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2631719C-FC8F-4C94-8D70-74C636AC87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84479" y="5080499"/>
            <a:ext cx="5855317" cy="320040"/>
          </a:xfrm>
        </p:spPr>
        <p:txBody>
          <a:bodyPr/>
          <a:lstStyle/>
          <a:p>
            <a:r>
              <a:rPr lang="en-CA" dirty="0"/>
              <a:t>ENVIRONMENT FRIENDLY</a:t>
            </a:r>
            <a:r>
              <a:rPr lang="en-US" dirty="0"/>
              <a:t> ( DIGITAL PLATFORM )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58552BB2-2387-4A2C-8668-B6633FE46EE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84479" y="5569660"/>
            <a:ext cx="5784687" cy="969252"/>
          </a:xfrm>
        </p:spPr>
        <p:txBody>
          <a:bodyPr>
            <a:normAutofit/>
          </a:bodyPr>
          <a:lstStyle/>
          <a:p>
            <a:r>
              <a:rPr lang="en-US" sz="2000" dirty="0"/>
              <a:t>There is zero advertising wastage as there is no banners or hoarding because everything is digital.</a:t>
            </a:r>
          </a:p>
        </p:txBody>
      </p:sp>
      <p:sp>
        <p:nvSpPr>
          <p:cNvPr id="52" name="Slide Number Placeholder 51">
            <a:extLst>
              <a:ext uri="{FF2B5EF4-FFF2-40B4-BE49-F238E27FC236}">
                <a16:creationId xmlns:a16="http://schemas.microsoft.com/office/drawing/2014/main" id="{BD1651FB-5427-4C2E-968C-077A5FCB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1915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 descr="photo of coins on a table&#10;">
            <a:extLst>
              <a:ext uri="{FF2B5EF4-FFF2-40B4-BE49-F238E27FC236}">
                <a16:creationId xmlns:a16="http://schemas.microsoft.com/office/drawing/2014/main" id="{A78432FC-7702-44D2-9799-5CC8D3D0C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"/>
          <a:stretch/>
        </p:blipFill>
        <p:spPr>
          <a:xfrm>
            <a:off x="1588" y="0"/>
            <a:ext cx="12188825" cy="6858000"/>
          </a:xfrm>
          <a:noFill/>
        </p:spPr>
      </p:pic>
      <p:sp>
        <p:nvSpPr>
          <p:cNvPr id="50" name="Text Placeholder 2">
            <a:extLst>
              <a:ext uri="{FF2B5EF4-FFF2-40B4-BE49-F238E27FC236}">
                <a16:creationId xmlns:a16="http://schemas.microsoft.com/office/drawing/2014/main" id="{07336A9E-E22B-315C-64B9-C750BB87FD8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0" y="1465263"/>
            <a:ext cx="10039739" cy="4754562"/>
          </a:xfrm>
        </p:spPr>
        <p:txBody>
          <a:bodyPr/>
          <a:lstStyle/>
          <a:p>
            <a:r>
              <a:rPr lang="en-CA" dirty="0"/>
              <a:t>WHO WE ARE ?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91CFAB-A735-4A31-A51D-42FE1F5E9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65125"/>
            <a:ext cx="856247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PRODUCT OVERVIEW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11B0752-C624-457B-B12B-B88C90BBA8D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14274" y="2242336"/>
            <a:ext cx="5775775" cy="3775909"/>
          </a:xfrm>
        </p:spPr>
        <p:txBody>
          <a:bodyPr>
            <a:norm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- Every influencer and every brand has a place on our platform. 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- Wingman influencers eliminates middle man from the process and directly connects the influencers and the brands.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- Brands can reach their target audience by viewing the engagement ratio of the influencers through our inbuild feature in the app.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 - We are the first Influencer Marketing Platform introducing Barter Collaborations.</a:t>
            </a:r>
          </a:p>
        </p:txBody>
      </p:sp>
      <p:sp>
        <p:nvSpPr>
          <p:cNvPr id="45" name="Slide Number Placeholder 44" hidden="1">
            <a:extLst>
              <a:ext uri="{FF2B5EF4-FFF2-40B4-BE49-F238E27FC236}">
                <a16:creationId xmlns:a16="http://schemas.microsoft.com/office/drawing/2014/main" id="{839DF259-1923-4D25-955A-2AFFAE8BDE48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B5CEABB6-07DC-46E8-9B57-56EC44A396E5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718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a close up image of coins">
            <a:extLst>
              <a:ext uri="{FF2B5EF4-FFF2-40B4-BE49-F238E27FC236}">
                <a16:creationId xmlns:a16="http://schemas.microsoft.com/office/drawing/2014/main" id="{B91E178C-484E-43C6-93B4-4DF1D164602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5" y="0"/>
            <a:ext cx="12188825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FEATURES/USP</a:t>
            </a:r>
            <a:endParaRPr lang="en-Z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E82690-B145-4D4F-B2D1-0B2A8C50FD7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176243" y="2237477"/>
            <a:ext cx="2926080" cy="2714379"/>
          </a:xfrm>
        </p:spPr>
        <p:txBody>
          <a:bodyPr/>
          <a:lstStyle/>
          <a:p>
            <a:r>
              <a:rPr lang="en-CA" dirty="0"/>
              <a:t>CAMPAIGN REPORT ANALYSIS</a:t>
            </a:r>
            <a:endParaRPr lang="en-Z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0297407-CE4E-4284-879D-AEC39571362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3124326" y="3870964"/>
            <a:ext cx="2926080" cy="2715768"/>
          </a:xfrm>
        </p:spPr>
        <p:txBody>
          <a:bodyPr>
            <a:normAutofit/>
          </a:bodyPr>
          <a:lstStyle/>
          <a:p>
            <a:r>
              <a:rPr lang="en-CA" dirty="0"/>
              <a:t>INTRODUCING BERTER COLLABORATION </a:t>
            </a:r>
            <a:endParaRPr lang="en-Z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7</a:t>
            </a:fld>
            <a:endParaRPr lang="en-ZA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3B27D98-47D3-47D0-C1B5-ED3DD2A2ED01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9079802" y="3870964"/>
            <a:ext cx="2926080" cy="2715768"/>
          </a:xfrm>
        </p:spPr>
        <p:txBody>
          <a:bodyPr/>
          <a:lstStyle/>
          <a:p>
            <a:r>
              <a:rPr lang="en-CA" dirty="0"/>
              <a:t>SAFE AND SECURE TRANSACTIONS 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295C34C8-47C1-F31A-046F-EF148EB55011}"/>
              </a:ext>
            </a:extLst>
          </p:cNvPr>
          <p:cNvSpPr txBox="1">
            <a:spLocks/>
          </p:cNvSpPr>
          <p:nvPr/>
        </p:nvSpPr>
        <p:spPr>
          <a:xfrm>
            <a:off x="6094412" y="2222151"/>
            <a:ext cx="2926080" cy="2715768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vert="horz" lIns="91440" tIns="429768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 cap="all" baseline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15 DAYS TIME BOUND PROJECTS </a:t>
            </a:r>
            <a:endParaRPr lang="en-CA" dirty="0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5765E0A8-5CD6-EA9A-A18E-989720007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901" y="3429000"/>
            <a:ext cx="2422667" cy="1361931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5D68970-C987-F27F-08D9-A1110E74B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726" y="5089809"/>
            <a:ext cx="2273279" cy="1266541"/>
          </a:xfrm>
          <a:prstGeom prst="rect">
            <a:avLst/>
          </a:prstGeom>
        </p:spPr>
      </p:pic>
      <p:pic>
        <p:nvPicPr>
          <p:cNvPr id="13" name="Picture 12" descr="A close-up of a clock&#10;&#10;Description automatically generated with medium confidence">
            <a:extLst>
              <a:ext uri="{FF2B5EF4-FFF2-40B4-BE49-F238E27FC236}">
                <a16:creationId xmlns:a16="http://schemas.microsoft.com/office/drawing/2014/main" id="{847CB686-0B05-28FD-5659-F6F5FFC269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5110" y="3368687"/>
            <a:ext cx="1865376" cy="1243584"/>
          </a:xfrm>
          <a:prstGeom prst="rect">
            <a:avLst/>
          </a:prstGeom>
        </p:spPr>
      </p:pic>
      <p:pic>
        <p:nvPicPr>
          <p:cNvPr id="16" name="Picture 1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A7FB17D-666E-559B-6C2A-D1EE3CF8D4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8768" y="4937919"/>
            <a:ext cx="1748147" cy="1308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976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3048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PROFITS PROJECTION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8</a:t>
            </a:fld>
            <a:endParaRPr lang="en-ZA" dirty="0"/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3C7B196D-A4EB-4450-8C2E-D4F26C77F84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1069848" y="2121408"/>
            <a:ext cx="2560320" cy="914400"/>
          </a:xfrm>
        </p:spPr>
        <p:txBody>
          <a:bodyPr>
            <a:normAutofit/>
          </a:bodyPr>
          <a:lstStyle/>
          <a:p>
            <a:r>
              <a:rPr lang="en-CA" dirty="0"/>
              <a:t>50$</a:t>
            </a:r>
            <a:endParaRPr lang="en-ZA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16852965-5187-4677-B878-4167E7B69252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7843649" y="2121408"/>
            <a:ext cx="2560320" cy="914400"/>
          </a:xfrm>
        </p:spPr>
        <p:txBody>
          <a:bodyPr/>
          <a:lstStyle/>
          <a:p>
            <a:r>
              <a:rPr lang="en-ZA" dirty="0"/>
              <a:t>100$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FB4B73B3-17D0-4AD4-A250-23C177FEC52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1069848" y="3730751"/>
            <a:ext cx="2560320" cy="2489073"/>
          </a:xfrm>
        </p:spPr>
        <p:txBody>
          <a:bodyPr/>
          <a:lstStyle/>
          <a:p>
            <a:r>
              <a:rPr lang="en-CA" sz="2000" dirty="0"/>
              <a:t>BLOGGERS</a:t>
            </a:r>
            <a:endParaRPr lang="en-US" dirty="0"/>
          </a:p>
          <a:p>
            <a:endParaRPr lang="en-US" dirty="0"/>
          </a:p>
          <a:p>
            <a:r>
              <a:rPr lang="en-US" sz="2000" dirty="0"/>
              <a:t>MONTHLY SUBSCRIPTION WITH 7 DAYS FREE TRIAL PERIOD. </a:t>
            </a:r>
            <a:endParaRPr lang="en-ZA" sz="2000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FDC3A9B5-5598-4CD5-88DB-141F093C2F5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843649" y="3730752"/>
            <a:ext cx="2560320" cy="1188720"/>
          </a:xfrm>
        </p:spPr>
        <p:txBody>
          <a:bodyPr/>
          <a:lstStyle/>
          <a:p>
            <a:r>
              <a:rPr lang="en-CA" sz="2000" dirty="0"/>
              <a:t>BRAND</a:t>
            </a:r>
          </a:p>
          <a:p>
            <a:endParaRPr lang="en-CA" sz="2000" dirty="0"/>
          </a:p>
          <a:p>
            <a:r>
              <a:rPr lang="en-US" sz="2000" dirty="0"/>
              <a:t>MONTHLY SUBSCRIPTION WITH 7 DAYS TRIAL PERIOD</a:t>
            </a:r>
          </a:p>
        </p:txBody>
      </p:sp>
    </p:spTree>
    <p:extLst>
      <p:ext uri="{BB962C8B-B14F-4D97-AF65-F5344CB8AC3E}">
        <p14:creationId xmlns:p14="http://schemas.microsoft.com/office/powerpoint/2010/main" val="16890192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 descr="image of bar graphs&#10;">
            <a:extLst>
              <a:ext uri="{FF2B5EF4-FFF2-40B4-BE49-F238E27FC236}">
                <a16:creationId xmlns:a16="http://schemas.microsoft.com/office/drawing/2014/main" id="{1D2A9476-0B6C-45AA-9858-11D33F36A0DA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6" r="6"/>
          <a:stretch/>
        </p:blipFill>
        <p:spPr>
          <a:xfrm>
            <a:off x="3048" y="0"/>
            <a:ext cx="12188952" cy="6858000"/>
          </a:xfrm>
        </p:spPr>
      </p:pic>
      <p:sp>
        <p:nvSpPr>
          <p:cNvPr id="23" name="Title 22">
            <a:extLst>
              <a:ext uri="{FF2B5EF4-FFF2-40B4-BE49-F238E27FC236}">
                <a16:creationId xmlns:a16="http://schemas.microsoft.com/office/drawing/2014/main" id="{5FB75C3E-5885-49DD-8190-BB1E8C511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CA" dirty="0"/>
              <a:t>PROFITS PROJECTION GRAPH</a:t>
            </a:r>
            <a:endParaRPr lang="en-ZA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7452-8DFB-4E08-B517-7802CB6719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9</a:t>
            </a:fld>
            <a:endParaRPr lang="en-ZA" dirty="0"/>
          </a:p>
        </p:txBody>
      </p:sp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3B37B8A1-69A9-DC92-F272-8DC432120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418" y="2055813"/>
            <a:ext cx="5567831" cy="354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2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24873"/>
      </a:accent1>
      <a:accent2>
        <a:srgbClr val="03658C"/>
      </a:accent2>
      <a:accent3>
        <a:srgbClr val="0388A6"/>
      </a:accent3>
      <a:accent4>
        <a:srgbClr val="04ADBF"/>
      </a:accent4>
      <a:accent5>
        <a:srgbClr val="5B9BD5"/>
      </a:accent5>
      <a:accent6>
        <a:srgbClr val="04D9D9"/>
      </a:accent6>
      <a:hlink>
        <a:srgbClr val="0563C1"/>
      </a:hlink>
      <a:folHlink>
        <a:srgbClr val="954F72"/>
      </a:folHlink>
    </a:clrScheme>
    <a:fontScheme name="Custom 118">
      <a:majorFont>
        <a:latin typeface="Selawik Semibold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inancial pitch deck_Win32_JB_v2.potx" id="{20737546-06B0-4BD7-AC56-F403EF86C0E3}" vid="{1EA85B44-1A53-4BBB-B1B2-A9A21AB62EE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284AF623-4A95-4652-AF18-74D461A9667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C5A798-286F-493A-A004-3C6C2A6B8B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BAD7039-4680-4956-9542-B83D9E6314E4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173</TotalTime>
  <Words>539</Words>
  <Application>Microsoft Office PowerPoint</Application>
  <PresentationFormat>Widescreen</PresentationFormat>
  <Paragraphs>101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6" baseType="lpstr">
      <vt:lpstr>Arial</vt:lpstr>
      <vt:lpstr>Calibri</vt:lpstr>
      <vt:lpstr>Calibri Light</vt:lpstr>
      <vt:lpstr>proxima-nova</vt:lpstr>
      <vt:lpstr>Roboto</vt:lpstr>
      <vt:lpstr>Selawik Semibold</vt:lpstr>
      <vt:lpstr>Source Sans Pro</vt:lpstr>
      <vt:lpstr>Source Sans Pro ExtraLight</vt:lpstr>
      <vt:lpstr>Office Theme</vt:lpstr>
      <vt:lpstr>Wingman Influencer </vt:lpstr>
      <vt:lpstr>Our Team </vt:lpstr>
      <vt:lpstr>VISON </vt:lpstr>
      <vt:lpstr>PROBLEM</vt:lpstr>
      <vt:lpstr>SOLUTION</vt:lpstr>
      <vt:lpstr>PRODUCT OVERVIEW</vt:lpstr>
      <vt:lpstr>FEATURES/USP</vt:lpstr>
      <vt:lpstr>PROFITS PROJECTION</vt:lpstr>
      <vt:lpstr>PROFITS PROJECTION GRAPH</vt:lpstr>
      <vt:lpstr>INFLUENCER MARKETING IN 2022 AND BEYOND </vt:lpstr>
      <vt:lpstr>OUR COMPETITION</vt:lpstr>
      <vt:lpstr>PowerPoint Presentation</vt:lpstr>
      <vt:lpstr>PowerPoint Presentation</vt:lpstr>
      <vt:lpstr>Estimation on team members to be hired </vt:lpstr>
      <vt:lpstr>PowerPoint Presentation</vt:lpstr>
      <vt:lpstr>SUMMARY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Wingman Influencer </dc:title>
  <dc:creator>Malav Chirag Desai</dc:creator>
  <cp:lastModifiedBy>Malav Chirag Desai</cp:lastModifiedBy>
  <cp:revision>6</cp:revision>
  <dcterms:created xsi:type="dcterms:W3CDTF">2022-12-06T19:43:57Z</dcterms:created>
  <dcterms:modified xsi:type="dcterms:W3CDTF">2022-12-12T14:53:07Z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  <property fmtid="{D5CDD505-2E9C-101B-9397-08002B2CF9AE}" pid="4" name="MSIP_Label_cdde0556-1f76-452e-9e94-03158f226e4e_Enabled">
    <vt:lpwstr>true</vt:lpwstr>
  </property>
  <property fmtid="{D5CDD505-2E9C-101B-9397-08002B2CF9AE}" pid="5" name="MSIP_Label_cdde0556-1f76-452e-9e94-03158f226e4e_SetDate">
    <vt:lpwstr>2022-12-06T20:09:39Z</vt:lpwstr>
  </property>
  <property fmtid="{D5CDD505-2E9C-101B-9397-08002B2CF9AE}" pid="6" name="MSIP_Label_cdde0556-1f76-452e-9e94-03158f226e4e_Method">
    <vt:lpwstr>Standard</vt:lpwstr>
  </property>
  <property fmtid="{D5CDD505-2E9C-101B-9397-08002B2CF9AE}" pid="7" name="MSIP_Label_cdde0556-1f76-452e-9e94-03158f226e4e_Name">
    <vt:lpwstr>Private</vt:lpwstr>
  </property>
  <property fmtid="{D5CDD505-2E9C-101B-9397-08002B2CF9AE}" pid="8" name="MSIP_Label_cdde0556-1f76-452e-9e94-03158f226e4e_SiteId">
    <vt:lpwstr>7015a19d-0dbb-4c31-8709-253cf07f631f</vt:lpwstr>
  </property>
  <property fmtid="{D5CDD505-2E9C-101B-9397-08002B2CF9AE}" pid="9" name="MSIP_Label_cdde0556-1f76-452e-9e94-03158f226e4e_ActionId">
    <vt:lpwstr>9959507a-046a-4326-a785-c0ab139c28be</vt:lpwstr>
  </property>
  <property fmtid="{D5CDD505-2E9C-101B-9397-08002B2CF9AE}" pid="10" name="MSIP_Label_cdde0556-1f76-452e-9e94-03158f226e4e_ContentBits">
    <vt:lpwstr>0</vt:lpwstr>
  </property>
</Properties>
</file>